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A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>
        <p:scale>
          <a:sx n="125" d="100"/>
          <a:sy n="125" d="100"/>
        </p:scale>
        <p:origin x="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6783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705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37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0583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760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7253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5050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8180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595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269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4068D-44C1-46EE-AB85-02F092DBBC5D}" type="datetimeFigureOut">
              <a:rPr lang="nl-NL" smtClean="0"/>
              <a:t>10-9-2022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98DF-3DA7-432C-8650-E25BCCF2E9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27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29446" t="17586" r="37400"/>
          <a:stretch/>
        </p:blipFill>
        <p:spPr>
          <a:xfrm>
            <a:off x="0" y="1"/>
            <a:ext cx="3868497" cy="45593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45646" y="0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A</a:t>
            </a:r>
            <a:endParaRPr lang="nl-NL" sz="28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38827" t="17293" r="33849" b="13548"/>
          <a:stretch/>
        </p:blipFill>
        <p:spPr>
          <a:xfrm>
            <a:off x="3868497" y="0"/>
            <a:ext cx="3799418" cy="4559301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3879855" y="0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/>
              <a:t>B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4"/>
          <a:srcRect l="37513" t="23302" r="38421" b="19835"/>
          <a:stretch/>
        </p:blipFill>
        <p:spPr>
          <a:xfrm>
            <a:off x="7667914" y="-2"/>
            <a:ext cx="4069886" cy="4559303"/>
          </a:xfrm>
          <a:prstGeom prst="rect">
            <a:avLst/>
          </a:prstGeom>
        </p:spPr>
      </p:pic>
      <p:sp>
        <p:nvSpPr>
          <p:cNvPr id="10" name="Rechthoek 9"/>
          <p:cNvSpPr/>
          <p:nvPr/>
        </p:nvSpPr>
        <p:spPr>
          <a:xfrm rot="21239484">
            <a:off x="5303044" y="2090737"/>
            <a:ext cx="126207" cy="150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/>
        </p:nvSpPr>
        <p:spPr>
          <a:xfrm rot="1593914">
            <a:off x="2376521" y="1746393"/>
            <a:ext cx="45719" cy="104364"/>
          </a:xfrm>
          <a:prstGeom prst="rect">
            <a:avLst/>
          </a:prstGeom>
          <a:solidFill>
            <a:srgbClr val="0DAF01"/>
          </a:solidFill>
          <a:ln>
            <a:solidFill>
              <a:srgbClr val="0D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7836053" y="-2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C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36670651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</Words>
  <Application>Microsoft Office PowerPoint</Application>
  <PresentationFormat>Breedbeeld</PresentationFormat>
  <Paragraphs>3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>CWZ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Bram Spruijtenburg</dc:creator>
  <cp:lastModifiedBy>Bram Spruijtenburg</cp:lastModifiedBy>
  <cp:revision>1</cp:revision>
  <dcterms:created xsi:type="dcterms:W3CDTF">2022-09-10T14:15:20Z</dcterms:created>
  <dcterms:modified xsi:type="dcterms:W3CDTF">2022-09-10T15:02:57Z</dcterms:modified>
</cp:coreProperties>
</file>