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</p:sldIdLst>
  <p:sldSz cx="12276138" cy="3603625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125" d="100"/>
          <a:sy n="125" d="100"/>
        </p:scale>
        <p:origin x="-444" y="-22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0711" y="5897602"/>
            <a:ext cx="10434717" cy="12545954"/>
          </a:xfrm>
        </p:spPr>
        <p:txBody>
          <a:bodyPr anchor="b"/>
          <a:lstStyle>
            <a:lvl1pPr algn="ctr">
              <a:defRPr sz="8055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4517" y="18927376"/>
            <a:ext cx="9207104" cy="8700416"/>
          </a:xfrm>
        </p:spPr>
        <p:txBody>
          <a:bodyPr/>
          <a:lstStyle>
            <a:lvl1pPr marL="0" indent="0" algn="ctr">
              <a:buNone/>
              <a:defRPr sz="3222"/>
            </a:lvl1pPr>
            <a:lvl2pPr marL="613791" indent="0" algn="ctr">
              <a:buNone/>
              <a:defRPr sz="2685"/>
            </a:lvl2pPr>
            <a:lvl3pPr marL="1227582" indent="0" algn="ctr">
              <a:buNone/>
              <a:defRPr sz="2417"/>
            </a:lvl3pPr>
            <a:lvl4pPr marL="1841373" indent="0" algn="ctr">
              <a:buNone/>
              <a:defRPr sz="2148"/>
            </a:lvl4pPr>
            <a:lvl5pPr marL="2455164" indent="0" algn="ctr">
              <a:buNone/>
              <a:defRPr sz="2148"/>
            </a:lvl5pPr>
            <a:lvl6pPr marL="3068955" indent="0" algn="ctr">
              <a:buNone/>
              <a:defRPr sz="2148"/>
            </a:lvl6pPr>
            <a:lvl7pPr marL="3682746" indent="0" algn="ctr">
              <a:buNone/>
              <a:defRPr sz="2148"/>
            </a:lvl7pPr>
            <a:lvl8pPr marL="4296537" indent="0" algn="ctr">
              <a:buNone/>
              <a:defRPr sz="2148"/>
            </a:lvl8pPr>
            <a:lvl9pPr marL="4910328" indent="0" algn="ctr">
              <a:buNone/>
              <a:defRPr sz="2148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1403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980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85112" y="1918597"/>
            <a:ext cx="2647042" cy="30539056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3985" y="1918597"/>
            <a:ext cx="7787675" cy="30539056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7520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1651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591" y="8984048"/>
            <a:ext cx="10588169" cy="14990076"/>
          </a:xfrm>
        </p:spPr>
        <p:txBody>
          <a:bodyPr anchor="b"/>
          <a:lstStyle>
            <a:lvl1pPr>
              <a:defRPr sz="8055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591" y="24115936"/>
            <a:ext cx="10588169" cy="7882927"/>
          </a:xfrm>
        </p:spPr>
        <p:txBody>
          <a:bodyPr/>
          <a:lstStyle>
            <a:lvl1pPr marL="0" indent="0">
              <a:buNone/>
              <a:defRPr sz="3222">
                <a:solidFill>
                  <a:schemeClr val="tx1"/>
                </a:solidFill>
              </a:defRPr>
            </a:lvl1pPr>
            <a:lvl2pPr marL="613791" indent="0">
              <a:buNone/>
              <a:defRPr sz="2685">
                <a:solidFill>
                  <a:schemeClr val="tx1">
                    <a:tint val="75000"/>
                  </a:schemeClr>
                </a:solidFill>
              </a:defRPr>
            </a:lvl2pPr>
            <a:lvl3pPr marL="1227582" indent="0">
              <a:buNone/>
              <a:defRPr sz="2417">
                <a:solidFill>
                  <a:schemeClr val="tx1">
                    <a:tint val="75000"/>
                  </a:schemeClr>
                </a:solidFill>
              </a:defRPr>
            </a:lvl3pPr>
            <a:lvl4pPr marL="1841373" indent="0">
              <a:buNone/>
              <a:defRPr sz="2148">
                <a:solidFill>
                  <a:schemeClr val="tx1">
                    <a:tint val="75000"/>
                  </a:schemeClr>
                </a:solidFill>
              </a:defRPr>
            </a:lvl4pPr>
            <a:lvl5pPr marL="2455164" indent="0">
              <a:buNone/>
              <a:defRPr sz="2148">
                <a:solidFill>
                  <a:schemeClr val="tx1">
                    <a:tint val="75000"/>
                  </a:schemeClr>
                </a:solidFill>
              </a:defRPr>
            </a:lvl5pPr>
            <a:lvl6pPr marL="3068955" indent="0">
              <a:buNone/>
              <a:defRPr sz="2148">
                <a:solidFill>
                  <a:schemeClr val="tx1">
                    <a:tint val="75000"/>
                  </a:schemeClr>
                </a:solidFill>
              </a:defRPr>
            </a:lvl6pPr>
            <a:lvl7pPr marL="3682746" indent="0">
              <a:buNone/>
              <a:defRPr sz="2148">
                <a:solidFill>
                  <a:schemeClr val="tx1">
                    <a:tint val="75000"/>
                  </a:schemeClr>
                </a:solidFill>
              </a:defRPr>
            </a:lvl7pPr>
            <a:lvl8pPr marL="4296537" indent="0">
              <a:buNone/>
              <a:defRPr sz="2148">
                <a:solidFill>
                  <a:schemeClr val="tx1">
                    <a:tint val="75000"/>
                  </a:schemeClr>
                </a:solidFill>
              </a:defRPr>
            </a:lvl8pPr>
            <a:lvl9pPr marL="4910328" indent="0">
              <a:buNone/>
              <a:defRPr sz="21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5126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3984" y="9592983"/>
            <a:ext cx="5217359" cy="22864670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4795" y="9592983"/>
            <a:ext cx="5217359" cy="22864670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9443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583" y="1918604"/>
            <a:ext cx="10588169" cy="696534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585" y="8833889"/>
            <a:ext cx="5193381" cy="4329352"/>
          </a:xfrm>
        </p:spPr>
        <p:txBody>
          <a:bodyPr anchor="b"/>
          <a:lstStyle>
            <a:lvl1pPr marL="0" indent="0">
              <a:buNone/>
              <a:defRPr sz="3222" b="1"/>
            </a:lvl1pPr>
            <a:lvl2pPr marL="613791" indent="0">
              <a:buNone/>
              <a:defRPr sz="2685" b="1"/>
            </a:lvl2pPr>
            <a:lvl3pPr marL="1227582" indent="0">
              <a:buNone/>
              <a:defRPr sz="2417" b="1"/>
            </a:lvl3pPr>
            <a:lvl4pPr marL="1841373" indent="0">
              <a:buNone/>
              <a:defRPr sz="2148" b="1"/>
            </a:lvl4pPr>
            <a:lvl5pPr marL="2455164" indent="0">
              <a:buNone/>
              <a:defRPr sz="2148" b="1"/>
            </a:lvl5pPr>
            <a:lvl6pPr marL="3068955" indent="0">
              <a:buNone/>
              <a:defRPr sz="2148" b="1"/>
            </a:lvl6pPr>
            <a:lvl7pPr marL="3682746" indent="0">
              <a:buNone/>
              <a:defRPr sz="2148" b="1"/>
            </a:lvl7pPr>
            <a:lvl8pPr marL="4296537" indent="0">
              <a:buNone/>
              <a:defRPr sz="2148" b="1"/>
            </a:lvl8pPr>
            <a:lvl9pPr marL="4910328" indent="0">
              <a:buNone/>
              <a:defRPr sz="2148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585" y="13163241"/>
            <a:ext cx="5193381" cy="19361145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4795" y="8833889"/>
            <a:ext cx="5218958" cy="4329352"/>
          </a:xfrm>
        </p:spPr>
        <p:txBody>
          <a:bodyPr anchor="b"/>
          <a:lstStyle>
            <a:lvl1pPr marL="0" indent="0">
              <a:buNone/>
              <a:defRPr sz="3222" b="1"/>
            </a:lvl1pPr>
            <a:lvl2pPr marL="613791" indent="0">
              <a:buNone/>
              <a:defRPr sz="2685" b="1"/>
            </a:lvl2pPr>
            <a:lvl3pPr marL="1227582" indent="0">
              <a:buNone/>
              <a:defRPr sz="2417" b="1"/>
            </a:lvl3pPr>
            <a:lvl4pPr marL="1841373" indent="0">
              <a:buNone/>
              <a:defRPr sz="2148" b="1"/>
            </a:lvl4pPr>
            <a:lvl5pPr marL="2455164" indent="0">
              <a:buNone/>
              <a:defRPr sz="2148" b="1"/>
            </a:lvl5pPr>
            <a:lvl6pPr marL="3068955" indent="0">
              <a:buNone/>
              <a:defRPr sz="2148" b="1"/>
            </a:lvl6pPr>
            <a:lvl7pPr marL="3682746" indent="0">
              <a:buNone/>
              <a:defRPr sz="2148" b="1"/>
            </a:lvl7pPr>
            <a:lvl8pPr marL="4296537" indent="0">
              <a:buNone/>
              <a:defRPr sz="2148" b="1"/>
            </a:lvl8pPr>
            <a:lvl9pPr marL="4910328" indent="0">
              <a:buNone/>
              <a:defRPr sz="2148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4795" y="13163241"/>
            <a:ext cx="5218958" cy="19361145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2023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4540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3947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583" y="2402417"/>
            <a:ext cx="3959374" cy="8408458"/>
          </a:xfrm>
        </p:spPr>
        <p:txBody>
          <a:bodyPr anchor="b"/>
          <a:lstStyle>
            <a:lvl1pPr>
              <a:defRPr sz="4296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8958" y="5188561"/>
            <a:ext cx="6214795" cy="25609094"/>
          </a:xfrm>
        </p:spPr>
        <p:txBody>
          <a:bodyPr/>
          <a:lstStyle>
            <a:lvl1pPr>
              <a:defRPr sz="4296"/>
            </a:lvl1pPr>
            <a:lvl2pPr>
              <a:defRPr sz="3759"/>
            </a:lvl2pPr>
            <a:lvl3pPr>
              <a:defRPr sz="3222"/>
            </a:lvl3pPr>
            <a:lvl4pPr>
              <a:defRPr sz="2685"/>
            </a:lvl4pPr>
            <a:lvl5pPr>
              <a:defRPr sz="2685"/>
            </a:lvl5pPr>
            <a:lvl6pPr>
              <a:defRPr sz="2685"/>
            </a:lvl6pPr>
            <a:lvl7pPr>
              <a:defRPr sz="2685"/>
            </a:lvl7pPr>
            <a:lvl8pPr>
              <a:defRPr sz="2685"/>
            </a:lvl8pPr>
            <a:lvl9pPr>
              <a:defRPr sz="2685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583" y="10810875"/>
            <a:ext cx="3959374" cy="20028483"/>
          </a:xfrm>
        </p:spPr>
        <p:txBody>
          <a:bodyPr/>
          <a:lstStyle>
            <a:lvl1pPr marL="0" indent="0">
              <a:buNone/>
              <a:defRPr sz="2148"/>
            </a:lvl1pPr>
            <a:lvl2pPr marL="613791" indent="0">
              <a:buNone/>
              <a:defRPr sz="1880"/>
            </a:lvl2pPr>
            <a:lvl3pPr marL="1227582" indent="0">
              <a:buNone/>
              <a:defRPr sz="1611"/>
            </a:lvl3pPr>
            <a:lvl4pPr marL="1841373" indent="0">
              <a:buNone/>
              <a:defRPr sz="1343"/>
            </a:lvl4pPr>
            <a:lvl5pPr marL="2455164" indent="0">
              <a:buNone/>
              <a:defRPr sz="1343"/>
            </a:lvl5pPr>
            <a:lvl6pPr marL="3068955" indent="0">
              <a:buNone/>
              <a:defRPr sz="1343"/>
            </a:lvl6pPr>
            <a:lvl7pPr marL="3682746" indent="0">
              <a:buNone/>
              <a:defRPr sz="1343"/>
            </a:lvl7pPr>
            <a:lvl8pPr marL="4296537" indent="0">
              <a:buNone/>
              <a:defRPr sz="1343"/>
            </a:lvl8pPr>
            <a:lvl9pPr marL="4910328" indent="0">
              <a:buNone/>
              <a:defRPr sz="1343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1813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583" y="2402417"/>
            <a:ext cx="3959374" cy="8408458"/>
          </a:xfrm>
        </p:spPr>
        <p:txBody>
          <a:bodyPr anchor="b"/>
          <a:lstStyle>
            <a:lvl1pPr>
              <a:defRPr sz="4296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958" y="5188561"/>
            <a:ext cx="6214795" cy="25609094"/>
          </a:xfrm>
        </p:spPr>
        <p:txBody>
          <a:bodyPr anchor="t"/>
          <a:lstStyle>
            <a:lvl1pPr marL="0" indent="0">
              <a:buNone/>
              <a:defRPr sz="4296"/>
            </a:lvl1pPr>
            <a:lvl2pPr marL="613791" indent="0">
              <a:buNone/>
              <a:defRPr sz="3759"/>
            </a:lvl2pPr>
            <a:lvl3pPr marL="1227582" indent="0">
              <a:buNone/>
              <a:defRPr sz="3222"/>
            </a:lvl3pPr>
            <a:lvl4pPr marL="1841373" indent="0">
              <a:buNone/>
              <a:defRPr sz="2685"/>
            </a:lvl4pPr>
            <a:lvl5pPr marL="2455164" indent="0">
              <a:buNone/>
              <a:defRPr sz="2685"/>
            </a:lvl5pPr>
            <a:lvl6pPr marL="3068955" indent="0">
              <a:buNone/>
              <a:defRPr sz="2685"/>
            </a:lvl6pPr>
            <a:lvl7pPr marL="3682746" indent="0">
              <a:buNone/>
              <a:defRPr sz="2685"/>
            </a:lvl7pPr>
            <a:lvl8pPr marL="4296537" indent="0">
              <a:buNone/>
              <a:defRPr sz="2685"/>
            </a:lvl8pPr>
            <a:lvl9pPr marL="4910328" indent="0">
              <a:buNone/>
              <a:defRPr sz="2685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583" y="10810875"/>
            <a:ext cx="3959374" cy="20028483"/>
          </a:xfrm>
        </p:spPr>
        <p:txBody>
          <a:bodyPr/>
          <a:lstStyle>
            <a:lvl1pPr marL="0" indent="0">
              <a:buNone/>
              <a:defRPr sz="2148"/>
            </a:lvl1pPr>
            <a:lvl2pPr marL="613791" indent="0">
              <a:buNone/>
              <a:defRPr sz="1880"/>
            </a:lvl2pPr>
            <a:lvl3pPr marL="1227582" indent="0">
              <a:buNone/>
              <a:defRPr sz="1611"/>
            </a:lvl3pPr>
            <a:lvl4pPr marL="1841373" indent="0">
              <a:buNone/>
              <a:defRPr sz="1343"/>
            </a:lvl4pPr>
            <a:lvl5pPr marL="2455164" indent="0">
              <a:buNone/>
              <a:defRPr sz="1343"/>
            </a:lvl5pPr>
            <a:lvl6pPr marL="3068955" indent="0">
              <a:buNone/>
              <a:defRPr sz="1343"/>
            </a:lvl6pPr>
            <a:lvl7pPr marL="3682746" indent="0">
              <a:buNone/>
              <a:defRPr sz="1343"/>
            </a:lvl7pPr>
            <a:lvl8pPr marL="4296537" indent="0">
              <a:buNone/>
              <a:defRPr sz="1343"/>
            </a:lvl8pPr>
            <a:lvl9pPr marL="4910328" indent="0">
              <a:buNone/>
              <a:defRPr sz="1343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0951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3985" y="1918604"/>
            <a:ext cx="10588169" cy="69653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985" y="9592983"/>
            <a:ext cx="10588169" cy="228646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3985" y="33400273"/>
            <a:ext cx="2762131" cy="19185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1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C555A-BBBB-4A38-A6B2-800677D9AB58}" type="datetimeFigureOut">
              <a:rPr lang="nl-NL" smtClean="0"/>
              <a:t>21-12-2022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6471" y="33400273"/>
            <a:ext cx="4143197" cy="19185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1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70022" y="33400273"/>
            <a:ext cx="2762131" cy="19185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1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CE51F-6527-4874-81A4-BCDA43FABC0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64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1227582" rtl="0" eaLnBrk="1" latinLnBrk="0" hangingPunct="1">
        <a:lnSpc>
          <a:spcPct val="90000"/>
        </a:lnSpc>
        <a:spcBef>
          <a:spcPct val="0"/>
        </a:spcBef>
        <a:buNone/>
        <a:defRPr sz="59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896" indent="-306896" algn="l" defTabSz="1227582" rtl="0" eaLnBrk="1" latinLnBrk="0" hangingPunct="1">
        <a:lnSpc>
          <a:spcPct val="90000"/>
        </a:lnSpc>
        <a:spcBef>
          <a:spcPts val="1343"/>
        </a:spcBef>
        <a:buFont typeface="Arial" panose="020B0604020202020204" pitchFamily="34" charset="0"/>
        <a:buChar char="•"/>
        <a:defRPr sz="3759" kern="1200">
          <a:solidFill>
            <a:schemeClr val="tx1"/>
          </a:solidFill>
          <a:latin typeface="+mn-lt"/>
          <a:ea typeface="+mn-ea"/>
          <a:cs typeface="+mn-cs"/>
        </a:defRPr>
      </a:lvl1pPr>
      <a:lvl2pPr marL="920687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3222" kern="1200">
          <a:solidFill>
            <a:schemeClr val="tx1"/>
          </a:solidFill>
          <a:latin typeface="+mn-lt"/>
          <a:ea typeface="+mn-ea"/>
          <a:cs typeface="+mn-cs"/>
        </a:defRPr>
      </a:lvl2pPr>
      <a:lvl3pPr marL="1534478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2685" kern="1200">
          <a:solidFill>
            <a:schemeClr val="tx1"/>
          </a:solidFill>
          <a:latin typeface="+mn-lt"/>
          <a:ea typeface="+mn-ea"/>
          <a:cs typeface="+mn-cs"/>
        </a:defRPr>
      </a:lvl3pPr>
      <a:lvl4pPr marL="2148269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2417" kern="1200">
          <a:solidFill>
            <a:schemeClr val="tx1"/>
          </a:solidFill>
          <a:latin typeface="+mn-lt"/>
          <a:ea typeface="+mn-ea"/>
          <a:cs typeface="+mn-cs"/>
        </a:defRPr>
      </a:lvl4pPr>
      <a:lvl5pPr marL="2762060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2417" kern="1200">
          <a:solidFill>
            <a:schemeClr val="tx1"/>
          </a:solidFill>
          <a:latin typeface="+mn-lt"/>
          <a:ea typeface="+mn-ea"/>
          <a:cs typeface="+mn-cs"/>
        </a:defRPr>
      </a:lvl5pPr>
      <a:lvl6pPr marL="3375851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2417" kern="1200">
          <a:solidFill>
            <a:schemeClr val="tx1"/>
          </a:solidFill>
          <a:latin typeface="+mn-lt"/>
          <a:ea typeface="+mn-ea"/>
          <a:cs typeface="+mn-cs"/>
        </a:defRPr>
      </a:lvl6pPr>
      <a:lvl7pPr marL="3989642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2417" kern="1200">
          <a:solidFill>
            <a:schemeClr val="tx1"/>
          </a:solidFill>
          <a:latin typeface="+mn-lt"/>
          <a:ea typeface="+mn-ea"/>
          <a:cs typeface="+mn-cs"/>
        </a:defRPr>
      </a:lvl7pPr>
      <a:lvl8pPr marL="4603433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2417" kern="1200">
          <a:solidFill>
            <a:schemeClr val="tx1"/>
          </a:solidFill>
          <a:latin typeface="+mn-lt"/>
          <a:ea typeface="+mn-ea"/>
          <a:cs typeface="+mn-cs"/>
        </a:defRPr>
      </a:lvl8pPr>
      <a:lvl9pPr marL="5217224" indent="-306896" algn="l" defTabSz="1227582" rtl="0" eaLnBrk="1" latinLnBrk="0" hangingPunct="1">
        <a:lnSpc>
          <a:spcPct val="90000"/>
        </a:lnSpc>
        <a:spcBef>
          <a:spcPts val="671"/>
        </a:spcBef>
        <a:buFont typeface="Arial" panose="020B0604020202020204" pitchFamily="34" charset="0"/>
        <a:buChar char="•"/>
        <a:defRPr sz="2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1pPr>
      <a:lvl2pPr marL="613791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2pPr>
      <a:lvl3pPr marL="1227582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3pPr>
      <a:lvl4pPr marL="1841373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4pPr>
      <a:lvl5pPr marL="2455164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5pPr>
      <a:lvl6pPr marL="3068955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6pPr>
      <a:lvl7pPr marL="3682746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7pPr>
      <a:lvl8pPr marL="4296537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8pPr>
      <a:lvl9pPr marL="4910328" algn="l" defTabSz="1227582" rtl="0" eaLnBrk="1" latinLnBrk="0" hangingPunct="1">
        <a:defRPr sz="2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" t="1802" r="24006" b="4840"/>
          <a:stretch/>
        </p:blipFill>
        <p:spPr>
          <a:xfrm>
            <a:off x="125842" y="632460"/>
            <a:ext cx="4626106" cy="32418106"/>
          </a:xfrm>
          <a:prstGeom prst="rect">
            <a:avLst/>
          </a:prstGeom>
        </p:spPr>
      </p:pic>
      <p:graphicFrame>
        <p:nvGraphicFramePr>
          <p:cNvPr id="10" name="Tabel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996554"/>
              </p:ext>
            </p:extLst>
          </p:nvPr>
        </p:nvGraphicFramePr>
        <p:xfrm>
          <a:off x="4801811" y="53453"/>
          <a:ext cx="7395743" cy="32997113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532436">
                  <a:extLst>
                    <a:ext uri="{9D8B030D-6E8A-4147-A177-3AD203B41FA5}">
                      <a16:colId xmlns:a16="http://schemas.microsoft.com/office/drawing/2014/main" val="2393999791"/>
                    </a:ext>
                  </a:extLst>
                </a:gridCol>
                <a:gridCol w="532436">
                  <a:extLst>
                    <a:ext uri="{9D8B030D-6E8A-4147-A177-3AD203B41FA5}">
                      <a16:colId xmlns:a16="http://schemas.microsoft.com/office/drawing/2014/main" val="2758817161"/>
                    </a:ext>
                  </a:extLst>
                </a:gridCol>
                <a:gridCol w="532436">
                  <a:extLst>
                    <a:ext uri="{9D8B030D-6E8A-4147-A177-3AD203B41FA5}">
                      <a16:colId xmlns:a16="http://schemas.microsoft.com/office/drawing/2014/main" val="2565940369"/>
                    </a:ext>
                  </a:extLst>
                </a:gridCol>
                <a:gridCol w="104100">
                  <a:extLst>
                    <a:ext uri="{9D8B030D-6E8A-4147-A177-3AD203B41FA5}">
                      <a16:colId xmlns:a16="http://schemas.microsoft.com/office/drawing/2014/main" val="944964941"/>
                    </a:ext>
                  </a:extLst>
                </a:gridCol>
                <a:gridCol w="532436">
                  <a:extLst>
                    <a:ext uri="{9D8B030D-6E8A-4147-A177-3AD203B41FA5}">
                      <a16:colId xmlns:a16="http://schemas.microsoft.com/office/drawing/2014/main" val="4037765808"/>
                    </a:ext>
                  </a:extLst>
                </a:gridCol>
                <a:gridCol w="532436">
                  <a:extLst>
                    <a:ext uri="{9D8B030D-6E8A-4147-A177-3AD203B41FA5}">
                      <a16:colId xmlns:a16="http://schemas.microsoft.com/office/drawing/2014/main" val="3232859930"/>
                    </a:ext>
                  </a:extLst>
                </a:gridCol>
                <a:gridCol w="532436">
                  <a:extLst>
                    <a:ext uri="{9D8B030D-6E8A-4147-A177-3AD203B41FA5}">
                      <a16:colId xmlns:a16="http://schemas.microsoft.com/office/drawing/2014/main" val="741609591"/>
                    </a:ext>
                  </a:extLst>
                </a:gridCol>
                <a:gridCol w="104100">
                  <a:extLst>
                    <a:ext uri="{9D8B030D-6E8A-4147-A177-3AD203B41FA5}">
                      <a16:colId xmlns:a16="http://schemas.microsoft.com/office/drawing/2014/main" val="2746891067"/>
                    </a:ext>
                  </a:extLst>
                </a:gridCol>
                <a:gridCol w="356512">
                  <a:extLst>
                    <a:ext uri="{9D8B030D-6E8A-4147-A177-3AD203B41FA5}">
                      <a16:colId xmlns:a16="http://schemas.microsoft.com/office/drawing/2014/main" val="3316756326"/>
                    </a:ext>
                  </a:extLst>
                </a:gridCol>
                <a:gridCol w="104100">
                  <a:extLst>
                    <a:ext uri="{9D8B030D-6E8A-4147-A177-3AD203B41FA5}">
                      <a16:colId xmlns:a16="http://schemas.microsoft.com/office/drawing/2014/main" val="4243456006"/>
                    </a:ext>
                  </a:extLst>
                </a:gridCol>
                <a:gridCol w="620048">
                  <a:extLst>
                    <a:ext uri="{9D8B030D-6E8A-4147-A177-3AD203B41FA5}">
                      <a16:colId xmlns:a16="http://schemas.microsoft.com/office/drawing/2014/main" val="2430227838"/>
                    </a:ext>
                  </a:extLst>
                </a:gridCol>
                <a:gridCol w="104100">
                  <a:extLst>
                    <a:ext uri="{9D8B030D-6E8A-4147-A177-3AD203B41FA5}">
                      <a16:colId xmlns:a16="http://schemas.microsoft.com/office/drawing/2014/main" val="2812456068"/>
                    </a:ext>
                  </a:extLst>
                </a:gridCol>
                <a:gridCol w="1777642">
                  <a:extLst>
                    <a:ext uri="{9D8B030D-6E8A-4147-A177-3AD203B41FA5}">
                      <a16:colId xmlns:a16="http://schemas.microsoft.com/office/drawing/2014/main" val="1612670563"/>
                    </a:ext>
                  </a:extLst>
                </a:gridCol>
                <a:gridCol w="104100">
                  <a:extLst>
                    <a:ext uri="{9D8B030D-6E8A-4147-A177-3AD203B41FA5}">
                      <a16:colId xmlns:a16="http://schemas.microsoft.com/office/drawing/2014/main" val="1999320962"/>
                    </a:ext>
                  </a:extLst>
                </a:gridCol>
                <a:gridCol w="926425">
                  <a:extLst>
                    <a:ext uri="{9D8B030D-6E8A-4147-A177-3AD203B41FA5}">
                      <a16:colId xmlns:a16="http://schemas.microsoft.com/office/drawing/2014/main" val="1226548953"/>
                    </a:ext>
                  </a:extLst>
                </a:gridCol>
              </a:tblGrid>
              <a:tr h="307313">
                <a:tc gridSpan="3"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M3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lnB w="381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l-NL" sz="1400" dirty="0"/>
                    </a:p>
                  </a:txBody>
                  <a:tcPr marL="36000" marR="3600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nl-NL" sz="14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nl-NL" sz="1300" smtClean="0">
                          <a:solidFill>
                            <a:schemeClr val="tx1"/>
                          </a:solidFill>
                        </a:rPr>
                        <a:t>M6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l-NL" sz="1400" dirty="0"/>
                    </a:p>
                  </a:txBody>
                  <a:tcPr marL="36000" marR="3600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nl-NL" sz="1400" dirty="0"/>
                    </a:p>
                  </a:txBody>
                  <a:tcPr marL="36000" marR="36000" marT="0" marB="0"/>
                </a:tc>
                <a:tc rowSpan="2"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nl-NL" sz="1300" dirty="0" err="1" smtClean="0">
                          <a:solidFill>
                            <a:schemeClr val="tx1"/>
                          </a:solidFill>
                        </a:rPr>
                        <a:t>Gt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No.</a:t>
                      </a:r>
                      <a:r>
                        <a:rPr lang="nl-NL" sz="1300" baseline="0" dirty="0" smtClean="0">
                          <a:solidFill>
                            <a:schemeClr val="tx1"/>
                          </a:solidFill>
                        </a:rPr>
                        <a:t> of </a:t>
                      </a:r>
                      <a:r>
                        <a:rPr lang="nl-NL" sz="1300" baseline="0" dirty="0" err="1" smtClean="0">
                          <a:solidFill>
                            <a:schemeClr val="tx1"/>
                          </a:solidFill>
                        </a:rPr>
                        <a:t>isolates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City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FLC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 anchor="ctr"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008872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1" smtClean="0"/>
                        <a:t>a</a:t>
                      </a:r>
                      <a:endParaRPr lang="nl-NL" sz="1300" b="1" dirty="0"/>
                    </a:p>
                  </a:txBody>
                  <a:tcPr marL="33000" marR="3300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b="1" dirty="0" smtClean="0"/>
                        <a:t>b</a:t>
                      </a:r>
                      <a:endParaRPr lang="nl-NL" sz="1300" b="1" dirty="0"/>
                    </a:p>
                  </a:txBody>
                  <a:tcPr marL="33000" marR="3300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b="1" dirty="0" smtClean="0"/>
                        <a:t>c</a:t>
                      </a:r>
                      <a:endParaRPr lang="nl-NL" sz="1300" b="1" dirty="0"/>
                    </a:p>
                  </a:txBody>
                  <a:tcPr marL="33000" marR="3300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lnL w="12700" cmpd="sng">
                      <a:noFill/>
                    </a:lnL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b="1" smtClean="0"/>
                        <a:t>a</a:t>
                      </a:r>
                      <a:endParaRPr lang="nl-NL" sz="1300" b="1" dirty="0"/>
                    </a:p>
                  </a:txBody>
                  <a:tcPr marL="33000" marR="33000" marT="0" marB="0"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b="1" smtClean="0"/>
                        <a:t>b</a:t>
                      </a:r>
                      <a:endParaRPr lang="nl-NL" sz="1300" b="1" dirty="0"/>
                    </a:p>
                  </a:txBody>
                  <a:tcPr marL="33000" marR="3300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b="1" smtClean="0"/>
                        <a:t>c</a:t>
                      </a:r>
                      <a:endParaRPr lang="nl-NL" sz="1300" b="1" dirty="0"/>
                    </a:p>
                  </a:txBody>
                  <a:tcPr marL="33000" marR="3300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nl-NL" sz="1100" dirty="0"/>
                    </a:p>
                  </a:txBody>
                  <a:tcPr marL="36000" marR="36000" marT="0" marB="0"/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nl-NL" sz="1100" dirty="0"/>
                    </a:p>
                  </a:txBody>
                  <a:tcPr marL="36000" marR="36000" marT="0" marB="0"/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687727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</a:t>
                      </a:r>
                      <a:endParaRPr lang="nl-NL" sz="1300" dirty="0"/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7/15</a:t>
                      </a:r>
                      <a:endParaRPr lang="nl-NL" sz="1300" dirty="0"/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>
                          <a:solidFill>
                            <a:schemeClr val="tx1"/>
                          </a:solidFill>
                        </a:rPr>
                        <a:t>Londrina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443852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>
                          <a:solidFill>
                            <a:schemeClr val="tx1"/>
                          </a:solidFill>
                        </a:rPr>
                        <a:t>Londrina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67809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9/22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Curitiba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02488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Salvador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147595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12/13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Porto Alegre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29868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7/24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Belo Horizonte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154745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7/24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São Paulo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67546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>
                          <a:solidFill>
                            <a:schemeClr val="tx1"/>
                          </a:solidFill>
                        </a:rPr>
                        <a:t>Londrina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08463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18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48/50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Curitiba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97698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13/14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Curitiba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531988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8/34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Bogotá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45427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Bogotá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93779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8/34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Medellin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20492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13/36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Santiago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784571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10/43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Curitiba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71309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10/43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Curitiba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nl-NL" sz="1300" dirty="0">
                        <a:solidFill>
                          <a:schemeClr val="tx1"/>
                        </a:solidFill>
                      </a:endParaRPr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808225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78908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62139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8/9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10/35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21072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8/11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48149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8/9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57238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Salvador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33424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1827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15/61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84470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17/43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82614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9/22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59409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9/22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03047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9/12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152494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9/12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18/25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40598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9/12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81821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9/12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Natal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37149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9/12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52927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13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Bogotá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78537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15689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9/12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98073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7/12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7124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18/20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23/29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Buenos Aires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4382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18/19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23/29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384700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86441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</a:t>
                      </a:r>
                      <a:r>
                        <a:rPr lang="nl-NL" sz="1300" baseline="0" dirty="0" smtClean="0"/>
                        <a:t>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493443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8/12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23/29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4732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8/12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10042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10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21/23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59074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23/29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20849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3047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9/14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Porto Alegre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23115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9/14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Medellín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90435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9/13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19299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14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9/46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86181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9/15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31/34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Medellín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579635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Medellín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83815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9/13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21/27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9/42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724777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9/13</a:t>
                      </a:r>
                      <a:endParaRPr lang="nl-NL" sz="1300" b="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21/27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9/41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36530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b="0" dirty="0" smtClean="0"/>
                        <a:t>9/13</a:t>
                      </a:r>
                      <a:endParaRPr lang="nl-NL" sz="1300" b="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729035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Porto Alegre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9190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866240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64273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9/44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5962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5/44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30353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Bogotá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007435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87390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92401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39675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692438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13/19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9/53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096050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880119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</a:t>
                      </a:r>
                      <a:r>
                        <a:rPr lang="nl-NL" sz="1300" baseline="0" dirty="0" smtClean="0"/>
                        <a:t>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87347"/>
                  </a:ext>
                </a:extLst>
              </a:tr>
              <a:tr h="178349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</a:t>
                      </a:r>
                      <a:r>
                        <a:rPr lang="nl-NL" sz="1300" baseline="0" dirty="0" smtClean="0"/>
                        <a:t>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24066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13/16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85542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338533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</a:t>
                      </a:r>
                      <a:r>
                        <a:rPr lang="nl-NL" sz="1300" baseline="0" dirty="0" smtClean="0"/>
                        <a:t>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619121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20/30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5224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86727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</a:t>
                      </a:r>
                      <a:r>
                        <a:rPr lang="nl-NL" sz="1300" baseline="0" dirty="0" smtClean="0"/>
                        <a:t>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50099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68731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09522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Medellín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79019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Medellín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16194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10557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20/39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Medellín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83410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08008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61779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27/31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56996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24/31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25197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533302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27/29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46741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11/20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57792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97979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28/36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93055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30/36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50681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37/39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SDD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58522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782977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SDD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14932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Medellín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716725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Natal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SDD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186944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Natal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SDD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876162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Natal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1x</a:t>
                      </a:r>
                      <a:r>
                        <a:rPr lang="nl-NL" sz="1300" baseline="0" dirty="0" smtClean="0"/>
                        <a:t> S, 2x SDD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37177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236149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Porto Alegre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72079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Janeiro, 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71945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08271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598944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/>
                        <a:t>Cascavel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40835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031302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38449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458228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39834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22679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SDD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79314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878597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Paulo, Salvador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3x</a:t>
                      </a:r>
                      <a:r>
                        <a:rPr lang="nl-NL" sz="1300" baseline="0" dirty="0" smtClean="0"/>
                        <a:t> S, 5x R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37655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Paulo, 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091494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Salvador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363927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4/7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61207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Salvador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12234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Salvador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06370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Curitiba, 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12372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77042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21/27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Salvador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68998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278566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16549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21/27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33612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21/27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5/42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69387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21/26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595476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46/49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21544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22/30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43683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19/23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Tegucigalpa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61173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02755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458724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2570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91348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Porto Alegre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735989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24/26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3/21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82125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10/12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16/21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4527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26998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70355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83925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29904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27379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598579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337967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44540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Porto Alegre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96279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162157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/>
                        <a:t>Londrina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39548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22058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91644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19/26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243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20/38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9286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40205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Porto Alegre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11735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Belo Horizonte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408082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/>
                        <a:t>Londrina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35260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26/32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22/25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/>
                        <a:t>Londrina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5658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20/42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26/32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839169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9/10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6/8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26/32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156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/>
                        <a:t>Londrina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10598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25/30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2/17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err="1" smtClean="0"/>
                        <a:t>Maringá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273609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25/27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318748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12/18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9/35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13/45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159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Rio de Janeiro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59356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8/20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17/25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7/45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12/50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160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3864800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5/30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12/27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19245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9/27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5/23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16/18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8063483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7/12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12/20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48/57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39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18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5/54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163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Curitiba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675491"/>
                  </a:ext>
                </a:extLst>
              </a:tr>
              <a:tr h="198028"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8/14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23/29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13/18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7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26/28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14/21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164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2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São Paulo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300" dirty="0" smtClean="0"/>
                        <a:t>S</a:t>
                      </a:r>
                      <a:endParaRPr lang="nl-NL" sz="1300" dirty="0"/>
                    </a:p>
                  </a:txBody>
                  <a:tcPr marL="33000" marR="3300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4694099"/>
                  </a:ext>
                </a:extLst>
              </a:tr>
            </a:tbl>
          </a:graphicData>
        </a:graphic>
      </p:graphicFrame>
      <p:sp>
        <p:nvSpPr>
          <p:cNvPr id="35" name="Tekstvak 34"/>
          <p:cNvSpPr txBox="1"/>
          <p:nvPr/>
        </p:nvSpPr>
        <p:spPr>
          <a:xfrm>
            <a:off x="-2055" y="512022"/>
            <a:ext cx="1063112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Similarity (%)</a:t>
            </a:r>
          </a:p>
        </p:txBody>
      </p:sp>
      <p:graphicFrame>
        <p:nvGraphicFramePr>
          <p:cNvPr id="56" name="Tabel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677827"/>
              </p:ext>
            </p:extLst>
          </p:nvPr>
        </p:nvGraphicFramePr>
        <p:xfrm>
          <a:off x="62225" y="376397"/>
          <a:ext cx="4639860" cy="135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986">
                  <a:extLst>
                    <a:ext uri="{9D8B030D-6E8A-4147-A177-3AD203B41FA5}">
                      <a16:colId xmlns:a16="http://schemas.microsoft.com/office/drawing/2014/main" val="3286577628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3258316094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2978639756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71326921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2345588820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1318188559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3028668201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1386059144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2313476724"/>
                    </a:ext>
                  </a:extLst>
                </a:gridCol>
                <a:gridCol w="463986">
                  <a:extLst>
                    <a:ext uri="{9D8B030D-6E8A-4147-A177-3AD203B41FA5}">
                      <a16:colId xmlns:a16="http://schemas.microsoft.com/office/drawing/2014/main" val="3258015606"/>
                    </a:ext>
                  </a:extLst>
                </a:gridCol>
              </a:tblGrid>
              <a:tr h="135625"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200" dirty="0"/>
                    </a:p>
                  </a:txBody>
                  <a:tcPr marL="83820" marR="83820" marT="41910" marB="419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877490"/>
                  </a:ext>
                </a:extLst>
              </a:tr>
            </a:tbl>
          </a:graphicData>
        </a:graphic>
      </p:graphicFrame>
      <p:sp>
        <p:nvSpPr>
          <p:cNvPr id="57" name="Tekstvak 56"/>
          <p:cNvSpPr txBox="1"/>
          <p:nvPr/>
        </p:nvSpPr>
        <p:spPr>
          <a:xfrm rot="16200000">
            <a:off x="334889" y="92995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10</a:t>
            </a:r>
          </a:p>
        </p:txBody>
      </p:sp>
      <p:sp>
        <p:nvSpPr>
          <p:cNvPr id="58" name="Tekstvak 57"/>
          <p:cNvSpPr txBox="1"/>
          <p:nvPr/>
        </p:nvSpPr>
        <p:spPr>
          <a:xfrm rot="16200000">
            <a:off x="807430" y="87196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20</a:t>
            </a:r>
          </a:p>
        </p:txBody>
      </p:sp>
      <p:sp>
        <p:nvSpPr>
          <p:cNvPr id="59" name="Tekstvak 58"/>
          <p:cNvSpPr txBox="1"/>
          <p:nvPr/>
        </p:nvSpPr>
        <p:spPr>
          <a:xfrm rot="16200000">
            <a:off x="1257670" y="95380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30</a:t>
            </a:r>
          </a:p>
        </p:txBody>
      </p:sp>
      <p:sp>
        <p:nvSpPr>
          <p:cNvPr id="60" name="Tekstvak 59"/>
          <p:cNvSpPr txBox="1"/>
          <p:nvPr/>
        </p:nvSpPr>
        <p:spPr>
          <a:xfrm rot="16200000">
            <a:off x="1728323" y="84263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40</a:t>
            </a:r>
          </a:p>
        </p:txBody>
      </p:sp>
      <p:sp>
        <p:nvSpPr>
          <p:cNvPr id="61" name="Tekstvak 60"/>
          <p:cNvSpPr txBox="1"/>
          <p:nvPr/>
        </p:nvSpPr>
        <p:spPr>
          <a:xfrm rot="16200000">
            <a:off x="2193961" y="92995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50</a:t>
            </a:r>
          </a:p>
        </p:txBody>
      </p:sp>
      <p:sp>
        <p:nvSpPr>
          <p:cNvPr id="62" name="Tekstvak 61"/>
          <p:cNvSpPr txBox="1"/>
          <p:nvPr/>
        </p:nvSpPr>
        <p:spPr>
          <a:xfrm rot="16200000">
            <a:off x="2649215" y="88768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60</a:t>
            </a:r>
          </a:p>
        </p:txBody>
      </p:sp>
      <p:sp>
        <p:nvSpPr>
          <p:cNvPr id="63" name="Tekstvak 62"/>
          <p:cNvSpPr txBox="1"/>
          <p:nvPr/>
        </p:nvSpPr>
        <p:spPr>
          <a:xfrm rot="16200000">
            <a:off x="3109662" y="96812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70</a:t>
            </a:r>
          </a:p>
        </p:txBody>
      </p:sp>
      <p:sp>
        <p:nvSpPr>
          <p:cNvPr id="64" name="Tekstvak 63"/>
          <p:cNvSpPr txBox="1"/>
          <p:nvPr/>
        </p:nvSpPr>
        <p:spPr>
          <a:xfrm rot="16200000">
            <a:off x="3571364" y="92995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80</a:t>
            </a:r>
          </a:p>
        </p:txBody>
      </p:sp>
      <p:sp>
        <p:nvSpPr>
          <p:cNvPr id="65" name="Tekstvak 64"/>
          <p:cNvSpPr txBox="1"/>
          <p:nvPr/>
        </p:nvSpPr>
        <p:spPr>
          <a:xfrm rot="16200000">
            <a:off x="4041107" y="92995"/>
            <a:ext cx="351378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90</a:t>
            </a:r>
          </a:p>
        </p:txBody>
      </p:sp>
      <p:sp>
        <p:nvSpPr>
          <p:cNvPr id="66" name="Tekstvak 65"/>
          <p:cNvSpPr txBox="1"/>
          <p:nvPr/>
        </p:nvSpPr>
        <p:spPr>
          <a:xfrm rot="16200000">
            <a:off x="4469172" y="72487"/>
            <a:ext cx="434734" cy="289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83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93334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2016</TotalTime>
  <Words>1813</Words>
  <Application>Microsoft Office PowerPoint</Application>
  <PresentationFormat>Aangepast</PresentationFormat>
  <Paragraphs>1663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>CWZ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Bram Spruijtenburg</dc:creator>
  <cp:lastModifiedBy>Bram Spruijtenburg</cp:lastModifiedBy>
  <cp:revision>42</cp:revision>
  <cp:lastPrinted>2022-04-07T11:58:59Z</cp:lastPrinted>
  <dcterms:created xsi:type="dcterms:W3CDTF">2021-06-11T12:06:17Z</dcterms:created>
  <dcterms:modified xsi:type="dcterms:W3CDTF">2022-12-21T10:17:19Z</dcterms:modified>
</cp:coreProperties>
</file>