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289D2-3FB2-430B-9E3B-BDD6177D863B}" v="29" dt="2021-06-02T17:43:30.3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0" d="100"/>
          <a:sy n="120" d="100"/>
        </p:scale>
        <p:origin x="21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Erpel" userId="29d1baa5783f2a02" providerId="LiveId" clId="{CD4289D2-3FB2-430B-9E3B-BDD6177D863B}"/>
    <pc:docChg chg="modSld">
      <pc:chgData name="Fernanda Erpel" userId="29d1baa5783f2a02" providerId="LiveId" clId="{CD4289D2-3FB2-430B-9E3B-BDD6177D863B}" dt="2021-06-02T17:43:29.631" v="25"/>
      <pc:docMkLst>
        <pc:docMk/>
      </pc:docMkLst>
      <pc:sldChg chg="modSp mod">
        <pc:chgData name="Fernanda Erpel" userId="29d1baa5783f2a02" providerId="LiveId" clId="{CD4289D2-3FB2-430B-9E3B-BDD6177D863B}" dt="2021-06-02T17:43:29.631" v="25"/>
        <pc:sldMkLst>
          <pc:docMk/>
          <pc:sldMk cId="1410122683" sldId="256"/>
        </pc:sldMkLst>
        <pc:spChg chg="mod">
          <ac:chgData name="Fernanda Erpel" userId="29d1baa5783f2a02" providerId="LiveId" clId="{CD4289D2-3FB2-430B-9E3B-BDD6177D863B}" dt="2021-06-02T17:39:35.113" v="22" actId="2711"/>
          <ac:spMkLst>
            <pc:docMk/>
            <pc:sldMk cId="1410122683" sldId="256"/>
            <ac:spMk id="5" creationId="{7C3F3686-FE3A-437E-A48B-2E1356E4ADAC}"/>
          </ac:spMkLst>
        </pc:spChg>
        <pc:graphicFrameChg chg="mod">
          <ac:chgData name="Fernanda Erpel" userId="29d1baa5783f2a02" providerId="LiveId" clId="{CD4289D2-3FB2-430B-9E3B-BDD6177D863B}" dt="2021-06-02T17:43:29.631" v="25"/>
          <ac:graphicFrameMkLst>
            <pc:docMk/>
            <pc:sldMk cId="1410122683" sldId="256"/>
            <ac:graphicFrameMk id="2" creationId="{52BFAA9B-87E7-48BF-9C94-E016B51D1CB4}"/>
          </ac:graphicFrameMkLst>
        </pc:graphicFrameChg>
      </pc:sldChg>
    </pc:docChg>
  </pc:docChgLst>
  <pc:docChgLst>
    <pc:chgData name="Fernanda Erpel" userId="29d1baa5783f2a02" providerId="LiveId" clId="{84630761-689B-4827-B3B1-19DAEF1CD332}"/>
    <pc:docChg chg="modSld">
      <pc:chgData name="Fernanda Erpel" userId="29d1baa5783f2a02" providerId="LiveId" clId="{84630761-689B-4827-B3B1-19DAEF1CD332}" dt="2021-03-19T19:44:04.275" v="4" actId="20577"/>
      <pc:docMkLst>
        <pc:docMk/>
      </pc:docMkLst>
      <pc:sldChg chg="modSp mod">
        <pc:chgData name="Fernanda Erpel" userId="29d1baa5783f2a02" providerId="LiveId" clId="{84630761-689B-4827-B3B1-19DAEF1CD332}" dt="2021-03-19T19:44:04.275" v="4" actId="20577"/>
        <pc:sldMkLst>
          <pc:docMk/>
          <pc:sldMk cId="1410122683" sldId="256"/>
        </pc:sldMkLst>
        <pc:spChg chg="mod">
          <ac:chgData name="Fernanda Erpel" userId="29d1baa5783f2a02" providerId="LiveId" clId="{84630761-689B-4827-B3B1-19DAEF1CD332}" dt="2021-03-19T19:44:04.275" v="4" actId="20577"/>
          <ac:spMkLst>
            <pc:docMk/>
            <pc:sldMk cId="1410122683" sldId="256"/>
            <ac:spMk id="5" creationId="{7C3F3686-FE3A-437E-A48B-2E1356E4ADAC}"/>
          </ac:spMkLst>
        </pc:spChg>
      </pc:sldChg>
    </pc:docChg>
  </pc:docChgLst>
  <pc:docChgLst>
    <pc:chgData name="Fernanda Erpel" userId="29d1baa5783f2a02" providerId="LiveId" clId="{542D8CD0-342F-4EC2-9272-7E8871CC6B36}"/>
    <pc:docChg chg="modSld">
      <pc:chgData name="Fernanda Erpel" userId="29d1baa5783f2a02" providerId="LiveId" clId="{542D8CD0-342F-4EC2-9272-7E8871CC6B36}" dt="2020-12-16T15:09:56.955" v="0"/>
      <pc:docMkLst>
        <pc:docMk/>
      </pc:docMkLst>
      <pc:sldChg chg="modSp">
        <pc:chgData name="Fernanda Erpel" userId="29d1baa5783f2a02" providerId="LiveId" clId="{542D8CD0-342F-4EC2-9272-7E8871CC6B36}" dt="2020-12-16T15:09:56.955" v="0"/>
        <pc:sldMkLst>
          <pc:docMk/>
          <pc:sldMk cId="1410122683" sldId="256"/>
        </pc:sldMkLst>
        <pc:graphicFrameChg chg="mod">
          <ac:chgData name="Fernanda Erpel" userId="29d1baa5783f2a02" providerId="LiveId" clId="{542D8CD0-342F-4EC2-9272-7E8871CC6B36}" dt="2020-12-16T15:09:56.955" v="0"/>
          <ac:graphicFrameMkLst>
            <pc:docMk/>
            <pc:sldMk cId="1410122683" sldId="256"/>
            <ac:graphicFrameMk id="2" creationId="{52BFAA9B-87E7-48BF-9C94-E016B51D1CB4}"/>
          </ac:graphicFrameMkLst>
        </pc:graphicFrameChg>
      </pc:sldChg>
    </pc:docChg>
  </pc:docChgLst>
  <pc:docChgLst>
    <pc:chgData name="Fernanda Erpel" userId="29d1baa5783f2a02" providerId="LiveId" clId="{3A7B1FEF-85DC-49EC-B7BA-FEAA34F9BAA6}"/>
    <pc:docChg chg="undo custSel modSld">
      <pc:chgData name="Fernanda Erpel" userId="29d1baa5783f2a02" providerId="LiveId" clId="{3A7B1FEF-85DC-49EC-B7BA-FEAA34F9BAA6}" dt="2020-08-06T14:48:29.824" v="107" actId="20577"/>
      <pc:docMkLst>
        <pc:docMk/>
      </pc:docMkLst>
      <pc:sldChg chg="addSp delSp modSp">
        <pc:chgData name="Fernanda Erpel" userId="29d1baa5783f2a02" providerId="LiveId" clId="{3A7B1FEF-85DC-49EC-B7BA-FEAA34F9BAA6}" dt="2020-08-06T14:48:29.824" v="107" actId="20577"/>
        <pc:sldMkLst>
          <pc:docMk/>
          <pc:sldMk cId="1410122683" sldId="256"/>
        </pc:sldMkLst>
        <pc:spChg chg="mod">
          <ac:chgData name="Fernanda Erpel" userId="29d1baa5783f2a02" providerId="LiveId" clId="{3A7B1FEF-85DC-49EC-B7BA-FEAA34F9BAA6}" dt="2020-08-06T14:48:29.824" v="107" actId="20577"/>
          <ac:spMkLst>
            <pc:docMk/>
            <pc:sldMk cId="1410122683" sldId="256"/>
            <ac:spMk id="5" creationId="{7C3F3686-FE3A-437E-A48B-2E1356E4ADAC}"/>
          </ac:spMkLst>
        </pc:spChg>
        <pc:graphicFrameChg chg="add mod">
          <ac:chgData name="Fernanda Erpel" userId="29d1baa5783f2a02" providerId="LiveId" clId="{3A7B1FEF-85DC-49EC-B7BA-FEAA34F9BAA6}" dt="2020-08-06T01:07:30.288" v="2" actId="1076"/>
          <ac:graphicFrameMkLst>
            <pc:docMk/>
            <pc:sldMk cId="1410122683" sldId="256"/>
            <ac:graphicFrameMk id="2" creationId="{52BFAA9B-87E7-48BF-9C94-E016B51D1CB4}"/>
          </ac:graphicFrameMkLst>
        </pc:graphicFrameChg>
        <pc:graphicFrameChg chg="del">
          <ac:chgData name="Fernanda Erpel" userId="29d1baa5783f2a02" providerId="LiveId" clId="{3A7B1FEF-85DC-49EC-B7BA-FEAA34F9BAA6}" dt="2020-08-06T01:07:16.676" v="0" actId="478"/>
          <ac:graphicFrameMkLst>
            <pc:docMk/>
            <pc:sldMk cId="1410122683" sldId="256"/>
            <ac:graphicFrameMk id="7" creationId="{00145C95-32CB-47E5-A316-CA3F34183C41}"/>
          </ac:graphicFrameMkLst>
        </pc:graphicFrameChg>
      </pc:sldChg>
    </pc:docChg>
  </pc:docChgLst>
  <pc:docChgLst>
    <pc:chgData name="Fernanda Erpel" userId="29d1baa5783f2a02" providerId="LiveId" clId="{F059EDD1-9750-472E-9177-6915EFEB4320}"/>
    <pc:docChg chg="modSld">
      <pc:chgData name="Fernanda Erpel" userId="29d1baa5783f2a02" providerId="LiveId" clId="{F059EDD1-9750-472E-9177-6915EFEB4320}" dt="2021-01-21T17:09:10.412" v="3" actId="20577"/>
      <pc:docMkLst>
        <pc:docMk/>
      </pc:docMkLst>
      <pc:sldChg chg="modSp mod">
        <pc:chgData name="Fernanda Erpel" userId="29d1baa5783f2a02" providerId="LiveId" clId="{F059EDD1-9750-472E-9177-6915EFEB4320}" dt="2021-01-21T17:09:10.412" v="3" actId="20577"/>
        <pc:sldMkLst>
          <pc:docMk/>
          <pc:sldMk cId="1410122683" sldId="256"/>
        </pc:sldMkLst>
        <pc:spChg chg="mod">
          <ac:chgData name="Fernanda Erpel" userId="29d1baa5783f2a02" providerId="LiveId" clId="{F059EDD1-9750-472E-9177-6915EFEB4320}" dt="2021-01-21T17:09:10.412" v="3" actId="20577"/>
          <ac:spMkLst>
            <pc:docMk/>
            <pc:sldMk cId="1410122683" sldId="256"/>
            <ac:spMk id="5" creationId="{7C3F3686-FE3A-437E-A48B-2E1356E4ADAC}"/>
          </ac:spMkLst>
        </pc:spChg>
      </pc:sldChg>
    </pc:docChg>
  </pc:docChgLst>
  <pc:docChgLst>
    <pc:chgData name="Fernanda Erpel" userId="29d1baa5783f2a02" providerId="LiveId" clId="{6885E513-E983-4796-AB1E-CB58F35B7DBC}"/>
    <pc:docChg chg="modSld">
      <pc:chgData name="Fernanda Erpel" userId="29d1baa5783f2a02" providerId="LiveId" clId="{6885E513-E983-4796-AB1E-CB58F35B7DBC}" dt="2020-09-03T20:25:19.040" v="8"/>
      <pc:docMkLst>
        <pc:docMk/>
      </pc:docMkLst>
      <pc:sldChg chg="modSp">
        <pc:chgData name="Fernanda Erpel" userId="29d1baa5783f2a02" providerId="LiveId" clId="{6885E513-E983-4796-AB1E-CB58F35B7DBC}" dt="2020-09-03T20:25:19.040" v="8"/>
        <pc:sldMkLst>
          <pc:docMk/>
          <pc:sldMk cId="1410122683" sldId="256"/>
        </pc:sldMkLst>
        <pc:graphicFrameChg chg="mod">
          <ac:chgData name="Fernanda Erpel" userId="29d1baa5783f2a02" providerId="LiveId" clId="{6885E513-E983-4796-AB1E-CB58F35B7DBC}" dt="2020-09-03T20:25:19.040" v="8"/>
          <ac:graphicFrameMkLst>
            <pc:docMk/>
            <pc:sldMk cId="1410122683" sldId="256"/>
            <ac:graphicFrameMk id="2" creationId="{52BFAA9B-87E7-48BF-9C94-E016B51D1CB4}"/>
          </ac:graphicFrameMkLst>
        </pc:graphicFrameChg>
      </pc:sldChg>
    </pc:docChg>
  </pc:docChgLst>
  <pc:docChgLst>
    <pc:chgData name="Fernanda Erpel" userId="29d1baa5783f2a02" providerId="LiveId" clId="{53FD6B12-FAA2-466A-8179-9A2E54423A89}"/>
    <pc:docChg chg="undo custSel modSld">
      <pc:chgData name="Fernanda Erpel" userId="29d1baa5783f2a02" providerId="LiveId" clId="{53FD6B12-FAA2-466A-8179-9A2E54423A89}" dt="2021-02-23T21:21:14.294" v="48" actId="1076"/>
      <pc:docMkLst>
        <pc:docMk/>
      </pc:docMkLst>
      <pc:sldChg chg="modSp mod">
        <pc:chgData name="Fernanda Erpel" userId="29d1baa5783f2a02" providerId="LiveId" clId="{53FD6B12-FAA2-466A-8179-9A2E54423A89}" dt="2021-02-23T21:21:14.294" v="48" actId="1076"/>
        <pc:sldMkLst>
          <pc:docMk/>
          <pc:sldMk cId="1410122683" sldId="256"/>
        </pc:sldMkLst>
        <pc:graphicFrameChg chg="mod">
          <ac:chgData name="Fernanda Erpel" userId="29d1baa5783f2a02" providerId="LiveId" clId="{53FD6B12-FAA2-466A-8179-9A2E54423A89}" dt="2021-02-23T21:21:14.294" v="48" actId="1076"/>
          <ac:graphicFrameMkLst>
            <pc:docMk/>
            <pc:sldMk cId="1410122683" sldId="256"/>
            <ac:graphicFrameMk id="2" creationId="{52BFAA9B-87E7-48BF-9C94-E016B51D1CB4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65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94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13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85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63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01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606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12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95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622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194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5A8B-3507-44E3-86B2-AD53F6F8107C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D98AE-6192-49CF-B951-5EA5D0C4A66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C3F3686-FE3A-437E-A48B-2E1356E4ADAC}"/>
              </a:ext>
            </a:extLst>
          </p:cNvPr>
          <p:cNvSpPr txBox="1"/>
          <p:nvPr/>
        </p:nvSpPr>
        <p:spPr>
          <a:xfrm>
            <a:off x="379084" y="673703"/>
            <a:ext cx="609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Table S1. </a:t>
            </a:r>
            <a:r>
              <a:rPr lang="en-US" sz="900" dirty="0">
                <a:latin typeface="Palatino Linotype" panose="02040502050505030304" pitchFamily="18" charset="0"/>
              </a:rPr>
              <a:t>Three-way ANOVA for the effects of the specie, alga part, and collection zone on the PHLE extracts TPC values, expressed as dry seaweed. Statistically significant effects (</a:t>
            </a:r>
            <a:r>
              <a:rPr lang="en-US" sz="900" dirty="0">
                <a:latin typeface="Symbol" panose="05050102010706020507" pitchFamily="18" charset="2"/>
              </a:rPr>
              <a:t>a</a:t>
            </a:r>
            <a:r>
              <a:rPr lang="en-US" sz="900" dirty="0">
                <a:latin typeface="Palatino Linotype" panose="02040502050505030304" pitchFamily="18" charset="0"/>
                <a:cs typeface="Arial" panose="020B0604020202020204" pitchFamily="34" charset="0"/>
              </a:rPr>
              <a:t>≤</a:t>
            </a:r>
            <a:r>
              <a:rPr lang="en-US" sz="900" dirty="0">
                <a:latin typeface="Palatino Linotype" panose="02040502050505030304" pitchFamily="18" charset="0"/>
              </a:rPr>
              <a:t>0.05) are shown in bold.</a:t>
            </a:r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52BFAA9B-87E7-48BF-9C94-E016B51D1C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680515"/>
              </p:ext>
            </p:extLst>
          </p:nvPr>
        </p:nvGraphicFramePr>
        <p:xfrm>
          <a:off x="1092200" y="1106488"/>
          <a:ext cx="47625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762323" imgH="2209839" progId="Excel.Sheet.12">
                  <p:embed/>
                </p:oleObj>
              </mc:Choice>
              <mc:Fallback>
                <p:oleObj name="Worksheet" r:id="rId2" imgW="4762323" imgH="2209839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52BFAA9B-87E7-48BF-9C94-E016B51D1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2200" y="1106488"/>
                        <a:ext cx="47625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0122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</TotalTime>
  <Words>43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Symbol</vt:lpstr>
      <vt:lpstr>Tema de Office</vt:lpstr>
      <vt:lpstr>Hoja de cálculo de Microsoft Excel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Fernanda Erpel</dc:creator>
  <cp:lastModifiedBy>Fernanda Erpel</cp:lastModifiedBy>
  <cp:revision>3</cp:revision>
  <dcterms:created xsi:type="dcterms:W3CDTF">2020-08-06T00:17:35Z</dcterms:created>
  <dcterms:modified xsi:type="dcterms:W3CDTF">2021-06-02T17:43:30Z</dcterms:modified>
</cp:coreProperties>
</file>