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ED1606-E254-4E53-BC60-950874E04B17}" v="6" dt="2021-06-02T17:57:40.7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50" d="100"/>
          <a:sy n="150" d="100"/>
        </p:scale>
        <p:origin x="14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rnanda Erpel" userId="29d1baa5783f2a02" providerId="LiveId" clId="{FCED1606-E254-4E53-BC60-950874E04B17}"/>
    <pc:docChg chg="undo custSel modSld">
      <pc:chgData name="Fernanda Erpel" userId="29d1baa5783f2a02" providerId="LiveId" clId="{FCED1606-E254-4E53-BC60-950874E04B17}" dt="2021-06-02T17:57:29.886" v="24" actId="1076"/>
      <pc:docMkLst>
        <pc:docMk/>
      </pc:docMkLst>
      <pc:sldChg chg="modSp mod">
        <pc:chgData name="Fernanda Erpel" userId="29d1baa5783f2a02" providerId="LiveId" clId="{FCED1606-E254-4E53-BC60-950874E04B17}" dt="2021-06-02T17:57:29.886" v="24" actId="1076"/>
        <pc:sldMkLst>
          <pc:docMk/>
          <pc:sldMk cId="1673075890" sldId="256"/>
        </pc:sldMkLst>
        <pc:spChg chg="mod">
          <ac:chgData name="Fernanda Erpel" userId="29d1baa5783f2a02" providerId="LiveId" clId="{FCED1606-E254-4E53-BC60-950874E04B17}" dt="2021-06-02T17:57:05.620" v="22" actId="2711"/>
          <ac:spMkLst>
            <pc:docMk/>
            <pc:sldMk cId="1673075890" sldId="256"/>
            <ac:spMk id="4" creationId="{A7D7AB7B-86F4-4F10-A5CF-6010417C41B6}"/>
          </ac:spMkLst>
        </pc:spChg>
        <pc:graphicFrameChg chg="mod">
          <ac:chgData name="Fernanda Erpel" userId="29d1baa5783f2a02" providerId="LiveId" clId="{FCED1606-E254-4E53-BC60-950874E04B17}" dt="2021-06-02T17:57:29.886" v="24" actId="1076"/>
          <ac:graphicFrameMkLst>
            <pc:docMk/>
            <pc:sldMk cId="1673075890" sldId="256"/>
            <ac:graphicFrameMk id="5" creationId="{8F960267-19F2-4256-A911-D4DDB38CD3AC}"/>
          </ac:graphicFrameMkLst>
        </pc:graphicFrameChg>
      </pc:sldChg>
    </pc:docChg>
  </pc:docChgLst>
  <pc:docChgLst>
    <pc:chgData name="Fernanda Erpel" userId="29d1baa5783f2a02" providerId="LiveId" clId="{F5AE9A8D-3C30-4E56-AD65-9DE26B39BAC6}"/>
    <pc:docChg chg="undo modSld">
      <pc:chgData name="Fernanda Erpel" userId="29d1baa5783f2a02" providerId="LiveId" clId="{F5AE9A8D-3C30-4E56-AD65-9DE26B39BAC6}" dt="2020-09-03T20:57:10.476" v="8"/>
      <pc:docMkLst>
        <pc:docMk/>
      </pc:docMkLst>
      <pc:sldChg chg="modSp">
        <pc:chgData name="Fernanda Erpel" userId="29d1baa5783f2a02" providerId="LiveId" clId="{F5AE9A8D-3C30-4E56-AD65-9DE26B39BAC6}" dt="2020-09-03T20:57:10.476" v="8"/>
        <pc:sldMkLst>
          <pc:docMk/>
          <pc:sldMk cId="1673075890" sldId="256"/>
        </pc:sldMkLst>
        <pc:graphicFrameChg chg="mod">
          <ac:chgData name="Fernanda Erpel" userId="29d1baa5783f2a02" providerId="LiveId" clId="{F5AE9A8D-3C30-4E56-AD65-9DE26B39BAC6}" dt="2020-09-03T20:57:10.476" v="8"/>
          <ac:graphicFrameMkLst>
            <pc:docMk/>
            <pc:sldMk cId="1673075890" sldId="256"/>
            <ac:graphicFrameMk id="5" creationId="{26556FF8-F9BC-4854-AEF9-BFA4FE71D933}"/>
          </ac:graphicFrameMkLst>
        </pc:graphicFrameChg>
      </pc:sldChg>
    </pc:docChg>
  </pc:docChgLst>
  <pc:docChgLst>
    <pc:chgData name="Fernanda Erpel" userId="29d1baa5783f2a02" providerId="LiveId" clId="{FE90475E-84CA-4759-AF0B-8B28CCF8D0C7}"/>
    <pc:docChg chg="undo custSel modSld">
      <pc:chgData name="Fernanda Erpel" userId="29d1baa5783f2a02" providerId="LiveId" clId="{FE90475E-84CA-4759-AF0B-8B28CCF8D0C7}" dt="2021-03-19T19:45:50.885" v="55" actId="20577"/>
      <pc:docMkLst>
        <pc:docMk/>
      </pc:docMkLst>
      <pc:sldChg chg="modSp mod">
        <pc:chgData name="Fernanda Erpel" userId="29d1baa5783f2a02" providerId="LiveId" clId="{FE90475E-84CA-4759-AF0B-8B28CCF8D0C7}" dt="2021-03-19T19:45:50.885" v="55" actId="20577"/>
        <pc:sldMkLst>
          <pc:docMk/>
          <pc:sldMk cId="1673075890" sldId="256"/>
        </pc:sldMkLst>
        <pc:spChg chg="mod">
          <ac:chgData name="Fernanda Erpel" userId="29d1baa5783f2a02" providerId="LiveId" clId="{FE90475E-84CA-4759-AF0B-8B28CCF8D0C7}" dt="2021-03-19T19:45:50.885" v="55" actId="20577"/>
          <ac:spMkLst>
            <pc:docMk/>
            <pc:sldMk cId="1673075890" sldId="256"/>
            <ac:spMk id="4" creationId="{A7D7AB7B-86F4-4F10-A5CF-6010417C41B6}"/>
          </ac:spMkLst>
        </pc:spChg>
        <pc:graphicFrameChg chg="mod">
          <ac:chgData name="Fernanda Erpel" userId="29d1baa5783f2a02" providerId="LiveId" clId="{FE90475E-84CA-4759-AF0B-8B28CCF8D0C7}" dt="2021-02-23T21:20:08.858" v="48"/>
          <ac:graphicFrameMkLst>
            <pc:docMk/>
            <pc:sldMk cId="1673075890" sldId="256"/>
            <ac:graphicFrameMk id="5" creationId="{8F960267-19F2-4256-A911-D4DDB38CD3AC}"/>
          </ac:graphicFrameMkLst>
        </pc:graphicFrameChg>
      </pc:sldChg>
    </pc:docChg>
  </pc:docChgLst>
  <pc:docChgLst>
    <pc:chgData name="Fernanda Erpel" userId="29d1baa5783f2a02" providerId="LiveId" clId="{34CC6D14-9B9E-4B04-AE14-997AE56528AE}"/>
    <pc:docChg chg="custSel modSld">
      <pc:chgData name="Fernanda Erpel" userId="29d1baa5783f2a02" providerId="LiveId" clId="{34CC6D14-9B9E-4B04-AE14-997AE56528AE}" dt="2020-12-16T15:07:00.934" v="9"/>
      <pc:docMkLst>
        <pc:docMk/>
      </pc:docMkLst>
      <pc:sldChg chg="addSp delSp modSp">
        <pc:chgData name="Fernanda Erpel" userId="29d1baa5783f2a02" providerId="LiveId" clId="{34CC6D14-9B9E-4B04-AE14-997AE56528AE}" dt="2020-12-16T15:07:00.934" v="9"/>
        <pc:sldMkLst>
          <pc:docMk/>
          <pc:sldMk cId="1673075890" sldId="256"/>
        </pc:sldMkLst>
        <pc:spChg chg="mod">
          <ac:chgData name="Fernanda Erpel" userId="29d1baa5783f2a02" providerId="LiveId" clId="{34CC6D14-9B9E-4B04-AE14-997AE56528AE}" dt="2020-12-16T13:55:41.979" v="1" actId="20577"/>
          <ac:spMkLst>
            <pc:docMk/>
            <pc:sldMk cId="1673075890" sldId="256"/>
            <ac:spMk id="4" creationId="{A7D7AB7B-86F4-4F10-A5CF-6010417C41B6}"/>
          </ac:spMkLst>
        </pc:spChg>
        <pc:graphicFrameChg chg="add del">
          <ac:chgData name="Fernanda Erpel" userId="29d1baa5783f2a02" providerId="LiveId" clId="{34CC6D14-9B9E-4B04-AE14-997AE56528AE}" dt="2020-12-16T14:55:34.381" v="4"/>
          <ac:graphicFrameMkLst>
            <pc:docMk/>
            <pc:sldMk cId="1673075890" sldId="256"/>
            <ac:graphicFrameMk id="2" creationId="{ED65A695-593A-439B-9C48-C091D5B112F4}"/>
          </ac:graphicFrameMkLst>
        </pc:graphicFrameChg>
        <pc:graphicFrameChg chg="del">
          <ac:chgData name="Fernanda Erpel" userId="29d1baa5783f2a02" providerId="LiveId" clId="{34CC6D14-9B9E-4B04-AE14-997AE56528AE}" dt="2020-12-16T14:55:31.279" v="2" actId="478"/>
          <ac:graphicFrameMkLst>
            <pc:docMk/>
            <pc:sldMk cId="1673075890" sldId="256"/>
            <ac:graphicFrameMk id="3" creationId="{0E8D2E1E-BA55-4402-A16A-D50219331199}"/>
          </ac:graphicFrameMkLst>
        </pc:graphicFrameChg>
        <pc:graphicFrameChg chg="add mod">
          <ac:chgData name="Fernanda Erpel" userId="29d1baa5783f2a02" providerId="LiveId" clId="{34CC6D14-9B9E-4B04-AE14-997AE56528AE}" dt="2020-12-16T15:07:00.934" v="9"/>
          <ac:graphicFrameMkLst>
            <pc:docMk/>
            <pc:sldMk cId="1673075890" sldId="256"/>
            <ac:graphicFrameMk id="5" creationId="{8F960267-19F2-4256-A911-D4DDB38CD3AC}"/>
          </ac:graphicFrameMkLst>
        </pc:graphicFrameChg>
      </pc:sldChg>
    </pc:docChg>
  </pc:docChgLst>
  <pc:docChgLst>
    <pc:chgData name="Fernanda Erpel" userId="29d1baa5783f2a02" providerId="LiveId" clId="{494B450C-FD51-448C-AEC8-B3A4C6D68DD6}"/>
    <pc:docChg chg="undo custSel modSld">
      <pc:chgData name="Fernanda Erpel" userId="29d1baa5783f2a02" providerId="LiveId" clId="{494B450C-FD51-448C-AEC8-B3A4C6D68DD6}" dt="2020-10-01T01:33:50.314" v="50"/>
      <pc:docMkLst>
        <pc:docMk/>
      </pc:docMkLst>
      <pc:sldChg chg="addSp delSp modSp">
        <pc:chgData name="Fernanda Erpel" userId="29d1baa5783f2a02" providerId="LiveId" clId="{494B450C-FD51-448C-AEC8-B3A4C6D68DD6}" dt="2020-10-01T01:33:50.314" v="50"/>
        <pc:sldMkLst>
          <pc:docMk/>
          <pc:sldMk cId="1673075890" sldId="256"/>
        </pc:sldMkLst>
        <pc:spChg chg="mod">
          <ac:chgData name="Fernanda Erpel" userId="29d1baa5783f2a02" providerId="LiveId" clId="{494B450C-FD51-448C-AEC8-B3A4C6D68DD6}" dt="2020-10-01T01:32:14.715" v="47" actId="20577"/>
          <ac:spMkLst>
            <pc:docMk/>
            <pc:sldMk cId="1673075890" sldId="256"/>
            <ac:spMk id="4" creationId="{A7D7AB7B-86F4-4F10-A5CF-6010417C41B6}"/>
          </ac:spMkLst>
        </pc:spChg>
        <pc:spChg chg="add del">
          <ac:chgData name="Fernanda Erpel" userId="29d1baa5783f2a02" providerId="LiveId" clId="{494B450C-FD51-448C-AEC8-B3A4C6D68DD6}" dt="2020-10-01T01:30:33.416" v="14"/>
          <ac:spMkLst>
            <pc:docMk/>
            <pc:sldMk cId="1673075890" sldId="256"/>
            <ac:spMk id="5" creationId="{1CE94ADB-0714-452A-B2CA-1D751A0CDF59}"/>
          </ac:spMkLst>
        </pc:spChg>
        <pc:graphicFrameChg chg="add del mod">
          <ac:chgData name="Fernanda Erpel" userId="29d1baa5783f2a02" providerId="LiveId" clId="{494B450C-FD51-448C-AEC8-B3A4C6D68DD6}" dt="2020-10-01T01:28:07.618" v="10" actId="478"/>
          <ac:graphicFrameMkLst>
            <pc:docMk/>
            <pc:sldMk cId="1673075890" sldId="256"/>
            <ac:graphicFrameMk id="2" creationId="{7694CEDD-7662-49E5-B4FD-05CFFE2D5E21}"/>
          </ac:graphicFrameMkLst>
        </pc:graphicFrameChg>
        <pc:graphicFrameChg chg="add mod">
          <ac:chgData name="Fernanda Erpel" userId="29d1baa5783f2a02" providerId="LiveId" clId="{494B450C-FD51-448C-AEC8-B3A4C6D68DD6}" dt="2020-10-01T01:33:50.314" v="50"/>
          <ac:graphicFrameMkLst>
            <pc:docMk/>
            <pc:sldMk cId="1673075890" sldId="256"/>
            <ac:graphicFrameMk id="3" creationId="{0E8D2E1E-BA55-4402-A16A-D50219331199}"/>
          </ac:graphicFrameMkLst>
        </pc:graphicFrameChg>
        <pc:graphicFrameChg chg="del">
          <ac:chgData name="Fernanda Erpel" userId="29d1baa5783f2a02" providerId="LiveId" clId="{494B450C-FD51-448C-AEC8-B3A4C6D68DD6}" dt="2020-09-30T22:44:31.913" v="0" actId="478"/>
          <ac:graphicFrameMkLst>
            <pc:docMk/>
            <pc:sldMk cId="1673075890" sldId="256"/>
            <ac:graphicFrameMk id="5" creationId="{26556FF8-F9BC-4854-AEF9-BFA4FE71D933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C6348-3926-40BE-A4A2-7C2B798C8B38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9E2ED-9D5F-4B7D-AFBD-7E2560071F4F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4302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C6348-3926-40BE-A4A2-7C2B798C8B38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9E2ED-9D5F-4B7D-AFBD-7E2560071F4F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517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C6348-3926-40BE-A4A2-7C2B798C8B38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9E2ED-9D5F-4B7D-AFBD-7E2560071F4F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737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C6348-3926-40BE-A4A2-7C2B798C8B38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9E2ED-9D5F-4B7D-AFBD-7E2560071F4F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5306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C6348-3926-40BE-A4A2-7C2B798C8B38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9E2ED-9D5F-4B7D-AFBD-7E2560071F4F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2865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C6348-3926-40BE-A4A2-7C2B798C8B38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9E2ED-9D5F-4B7D-AFBD-7E2560071F4F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9706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C6348-3926-40BE-A4A2-7C2B798C8B38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9E2ED-9D5F-4B7D-AFBD-7E2560071F4F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9585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C6348-3926-40BE-A4A2-7C2B798C8B38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9E2ED-9D5F-4B7D-AFBD-7E2560071F4F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189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C6348-3926-40BE-A4A2-7C2B798C8B38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9E2ED-9D5F-4B7D-AFBD-7E2560071F4F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8972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C6348-3926-40BE-A4A2-7C2B798C8B38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9E2ED-9D5F-4B7D-AFBD-7E2560071F4F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7459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C6348-3926-40BE-A4A2-7C2B798C8B38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9E2ED-9D5F-4B7D-AFBD-7E2560071F4F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5771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C6348-3926-40BE-A4A2-7C2B798C8B38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99E2ED-9D5F-4B7D-AFBD-7E2560071F4F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9544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A7D7AB7B-86F4-4F10-A5CF-6010417C41B6}"/>
              </a:ext>
            </a:extLst>
          </p:cNvPr>
          <p:cNvSpPr txBox="1"/>
          <p:nvPr/>
        </p:nvSpPr>
        <p:spPr>
          <a:xfrm>
            <a:off x="379084" y="372761"/>
            <a:ext cx="609983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900" b="1" dirty="0">
                <a:latin typeface="Palatino Linotype" panose="02040502050505030304" pitchFamily="18" charset="0"/>
              </a:rPr>
              <a:t>Table S7. </a:t>
            </a:r>
            <a:r>
              <a:rPr lang="en-US" sz="900" dirty="0">
                <a:latin typeface="Palatino Linotype" panose="02040502050505030304" pitchFamily="18" charset="0"/>
              </a:rPr>
              <a:t>Multiple comparisons Tukey post hoc tests performed on the PHLE extracts mannitol content means (expressed as % dry weight seaweed), per each studied factor: specie, zone, and alga part. Statistically significant differences (</a:t>
            </a:r>
            <a:r>
              <a:rPr lang="en-US" sz="900" dirty="0">
                <a:latin typeface="Symbol" panose="05050102010706020507" pitchFamily="18" charset="2"/>
              </a:rPr>
              <a:t>a</a:t>
            </a:r>
            <a:r>
              <a:rPr lang="en-US" sz="900" dirty="0">
                <a:latin typeface="Palatino Linotype" panose="02040502050505030304" pitchFamily="18" charset="0"/>
                <a:cs typeface="Arial" panose="020B0604020202020204" pitchFamily="34" charset="0"/>
              </a:rPr>
              <a:t>≤</a:t>
            </a:r>
            <a:r>
              <a:rPr lang="en-US" sz="900" dirty="0">
                <a:latin typeface="Palatino Linotype" panose="02040502050505030304" pitchFamily="18" charset="0"/>
              </a:rPr>
              <a:t>0.05) are denoted by asterisks.</a:t>
            </a:r>
            <a:endParaRPr lang="en-US" sz="900" b="1" dirty="0">
              <a:latin typeface="Palatino Linotype" panose="02040502050505030304" pitchFamily="18" charset="0"/>
            </a:endParaRPr>
          </a:p>
        </p:txBody>
      </p:sp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8F960267-19F2-4256-A911-D4DDB38CD3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1402392"/>
              </p:ext>
            </p:extLst>
          </p:nvPr>
        </p:nvGraphicFramePr>
        <p:xfrm>
          <a:off x="941388" y="949325"/>
          <a:ext cx="5210175" cy="296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438561" imgH="2524313" progId="Excel.Sheet.12">
                  <p:embed/>
                </p:oleObj>
              </mc:Choice>
              <mc:Fallback>
                <p:oleObj name="Worksheet" r:id="rId2" imgW="4438561" imgH="2524313" progId="Excel.Sheet.12">
                  <p:embed/>
                  <p:pic>
                    <p:nvPicPr>
                      <p:cNvPr id="5" name="Objeto 4">
                        <a:extLst>
                          <a:ext uri="{FF2B5EF4-FFF2-40B4-BE49-F238E27FC236}">
                            <a16:creationId xmlns:a16="http://schemas.microsoft.com/office/drawing/2014/main" id="{8F960267-19F2-4256-A911-D4DDB38CD3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41388" y="949325"/>
                        <a:ext cx="5210175" cy="296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730758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308</TotalTime>
  <Words>51</Words>
  <Application>Microsoft Office PowerPoint</Application>
  <PresentationFormat>Carta (216 x 279 mm)</PresentationFormat>
  <Paragraphs>1</Paragraphs>
  <Slides>1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Palatino Linotype</vt:lpstr>
      <vt:lpstr>Symbol</vt:lpstr>
      <vt:lpstr>Tema de Office</vt:lpstr>
      <vt:lpstr>Hoja de cálculo de Microsoft Excel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Fernanda Erpel</dc:creator>
  <cp:lastModifiedBy>Fernanda Erpel</cp:lastModifiedBy>
  <cp:revision>1</cp:revision>
  <dcterms:created xsi:type="dcterms:W3CDTF">2020-08-06T15:35:50Z</dcterms:created>
  <dcterms:modified xsi:type="dcterms:W3CDTF">2021-06-02T17:57:40Z</dcterms:modified>
</cp:coreProperties>
</file>