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313655-CABF-482D-9CD8-97F48A6871FA}" v="8" dt="2021-06-02T18:08:47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5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02CEC580-8A38-40E1-9691-5809E243C858}"/>
    <pc:docChg chg="custSel modSld">
      <pc:chgData name="Fernanda Erpel" userId="29d1baa5783f2a02" providerId="LiveId" clId="{02CEC580-8A38-40E1-9691-5809E243C858}" dt="2020-12-16T15:10:46.319" v="58"/>
      <pc:docMkLst>
        <pc:docMk/>
      </pc:docMkLst>
      <pc:sldChg chg="addSp delSp modSp">
        <pc:chgData name="Fernanda Erpel" userId="29d1baa5783f2a02" providerId="LiveId" clId="{02CEC580-8A38-40E1-9691-5809E243C858}" dt="2020-12-16T15:10:46.319" v="58"/>
        <pc:sldMkLst>
          <pc:docMk/>
          <pc:sldMk cId="1073750065" sldId="256"/>
        </pc:sldMkLst>
        <pc:spChg chg="mod">
          <ac:chgData name="Fernanda Erpel" userId="29d1baa5783f2a02" providerId="LiveId" clId="{02CEC580-8A38-40E1-9691-5809E243C858}" dt="2020-12-16T14:54:00.756" v="50" actId="14100"/>
          <ac:spMkLst>
            <pc:docMk/>
            <pc:sldMk cId="1073750065" sldId="256"/>
            <ac:spMk id="5" creationId="{9450C02A-79F4-402A-805E-F6EEA6FAADE2}"/>
          </ac:spMkLst>
        </pc:spChg>
        <pc:graphicFrameChg chg="add del mod">
          <ac:chgData name="Fernanda Erpel" userId="29d1baa5783f2a02" providerId="LiveId" clId="{02CEC580-8A38-40E1-9691-5809E243C858}" dt="2020-12-16T14:53:30.509" v="47" actId="478"/>
          <ac:graphicFrameMkLst>
            <pc:docMk/>
            <pc:sldMk cId="1073750065" sldId="256"/>
            <ac:graphicFrameMk id="2" creationId="{08A5D984-8C41-4AE2-8CBA-29B16F94A882}"/>
          </ac:graphicFrameMkLst>
        </pc:graphicFrameChg>
        <pc:graphicFrameChg chg="add mod">
          <ac:chgData name="Fernanda Erpel" userId="29d1baa5783f2a02" providerId="LiveId" clId="{02CEC580-8A38-40E1-9691-5809E243C858}" dt="2020-12-16T15:10:46.319" v="58"/>
          <ac:graphicFrameMkLst>
            <pc:docMk/>
            <pc:sldMk cId="1073750065" sldId="256"/>
            <ac:graphicFrameMk id="2" creationId="{3379A22A-A844-4E01-B874-68F606FDA09B}"/>
          </ac:graphicFrameMkLst>
        </pc:graphicFrameChg>
        <pc:graphicFrameChg chg="add del mod">
          <ac:chgData name="Fernanda Erpel" userId="29d1baa5783f2a02" providerId="LiveId" clId="{02CEC580-8A38-40E1-9691-5809E243C858}" dt="2020-12-16T14:59:50.200" v="55" actId="478"/>
          <ac:graphicFrameMkLst>
            <pc:docMk/>
            <pc:sldMk cId="1073750065" sldId="256"/>
            <ac:graphicFrameMk id="3" creationId="{0B951845-6342-4968-A09A-B548C05E1C96}"/>
          </ac:graphicFrameMkLst>
        </pc:graphicFrameChg>
        <pc:graphicFrameChg chg="del mod">
          <ac:chgData name="Fernanda Erpel" userId="29d1baa5783f2a02" providerId="LiveId" clId="{02CEC580-8A38-40E1-9691-5809E243C858}" dt="2020-12-16T14:52:11.636" v="42" actId="478"/>
          <ac:graphicFrameMkLst>
            <pc:docMk/>
            <pc:sldMk cId="1073750065" sldId="256"/>
            <ac:graphicFrameMk id="4" creationId="{7C3E25EE-E12F-453E-B72E-538E61887D83}"/>
          </ac:graphicFrameMkLst>
        </pc:graphicFrameChg>
      </pc:sldChg>
    </pc:docChg>
  </pc:docChgLst>
  <pc:docChgLst>
    <pc:chgData name="Fernanda Erpel" userId="29d1baa5783f2a02" providerId="LiveId" clId="{AE3FA3D2-62A3-4EA0-A2AF-5656610C87C3}"/>
    <pc:docChg chg="modSld">
      <pc:chgData name="Fernanda Erpel" userId="29d1baa5783f2a02" providerId="LiveId" clId="{AE3FA3D2-62A3-4EA0-A2AF-5656610C87C3}" dt="2021-03-19T19:50:22.600" v="5" actId="20577"/>
      <pc:docMkLst>
        <pc:docMk/>
      </pc:docMkLst>
      <pc:sldChg chg="modSp mod">
        <pc:chgData name="Fernanda Erpel" userId="29d1baa5783f2a02" providerId="LiveId" clId="{AE3FA3D2-62A3-4EA0-A2AF-5656610C87C3}" dt="2021-03-19T19:50:22.600" v="5" actId="20577"/>
        <pc:sldMkLst>
          <pc:docMk/>
          <pc:sldMk cId="1073750065" sldId="256"/>
        </pc:sldMkLst>
        <pc:spChg chg="mod">
          <ac:chgData name="Fernanda Erpel" userId="29d1baa5783f2a02" providerId="LiveId" clId="{AE3FA3D2-62A3-4EA0-A2AF-5656610C87C3}" dt="2021-03-19T19:50:22.600" v="5" actId="20577"/>
          <ac:spMkLst>
            <pc:docMk/>
            <pc:sldMk cId="1073750065" sldId="256"/>
            <ac:spMk id="5" creationId="{9450C02A-79F4-402A-805E-F6EEA6FAADE2}"/>
          </ac:spMkLst>
        </pc:spChg>
      </pc:sldChg>
    </pc:docChg>
  </pc:docChgLst>
  <pc:docChgLst>
    <pc:chgData name="Fernanda Erpel" userId="29d1baa5783f2a02" providerId="LiveId" clId="{2B40F941-5CBE-404F-8737-8C91267634F4}"/>
    <pc:docChg chg="undo custSel modSld">
      <pc:chgData name="Fernanda Erpel" userId="29d1baa5783f2a02" providerId="LiveId" clId="{2B40F941-5CBE-404F-8737-8C91267634F4}" dt="2020-10-01T01:34:52.894" v="20"/>
      <pc:docMkLst>
        <pc:docMk/>
      </pc:docMkLst>
      <pc:sldChg chg="addSp delSp modSp">
        <pc:chgData name="Fernanda Erpel" userId="29d1baa5783f2a02" providerId="LiveId" clId="{2B40F941-5CBE-404F-8737-8C91267634F4}" dt="2020-10-01T01:34:52.894" v="20"/>
        <pc:sldMkLst>
          <pc:docMk/>
          <pc:sldMk cId="1073750065" sldId="256"/>
        </pc:sldMkLst>
        <pc:graphicFrameChg chg="add del mod">
          <ac:chgData name="Fernanda Erpel" userId="29d1baa5783f2a02" providerId="LiveId" clId="{2B40F941-5CBE-404F-8737-8C91267634F4}" dt="2020-10-01T01:24:38.217" v="15"/>
          <ac:graphicFrameMkLst>
            <pc:docMk/>
            <pc:sldMk cId="1073750065" sldId="256"/>
            <ac:graphicFrameMk id="2" creationId="{7E945CD5-29EC-476C-8785-16ACC055C21B}"/>
          </ac:graphicFrameMkLst>
        </pc:graphicFrameChg>
        <pc:graphicFrameChg chg="del mod">
          <ac:chgData name="Fernanda Erpel" userId="29d1baa5783f2a02" providerId="LiveId" clId="{2B40F941-5CBE-404F-8737-8C91267634F4}" dt="2020-10-01T01:24:19.261" v="7" actId="478"/>
          <ac:graphicFrameMkLst>
            <pc:docMk/>
            <pc:sldMk cId="1073750065" sldId="256"/>
            <ac:graphicFrameMk id="3" creationId="{F39A4837-58E0-435B-8D38-5826E6A48359}"/>
          </ac:graphicFrameMkLst>
        </pc:graphicFrameChg>
        <pc:graphicFrameChg chg="add mod">
          <ac:chgData name="Fernanda Erpel" userId="29d1baa5783f2a02" providerId="LiveId" clId="{2B40F941-5CBE-404F-8737-8C91267634F4}" dt="2020-10-01T01:34:52.894" v="20"/>
          <ac:graphicFrameMkLst>
            <pc:docMk/>
            <pc:sldMk cId="1073750065" sldId="256"/>
            <ac:graphicFrameMk id="4" creationId="{7C3E25EE-E12F-453E-B72E-538E61887D83}"/>
          </ac:graphicFrameMkLst>
        </pc:graphicFrameChg>
      </pc:sldChg>
    </pc:docChg>
  </pc:docChgLst>
  <pc:docChgLst>
    <pc:chgData name="Fernanda Erpel" userId="29d1baa5783f2a02" providerId="LiveId" clId="{5B313655-CABF-482D-9CD8-97F48A6871FA}"/>
    <pc:docChg chg="modSld">
      <pc:chgData name="Fernanda Erpel" userId="29d1baa5783f2a02" providerId="LiveId" clId="{5B313655-CABF-482D-9CD8-97F48A6871FA}" dt="2021-06-02T18:07:24.794" v="22"/>
      <pc:docMkLst>
        <pc:docMk/>
      </pc:docMkLst>
      <pc:sldChg chg="modSp mod">
        <pc:chgData name="Fernanda Erpel" userId="29d1baa5783f2a02" providerId="LiveId" clId="{5B313655-CABF-482D-9CD8-97F48A6871FA}" dt="2021-06-02T18:07:24.794" v="22"/>
        <pc:sldMkLst>
          <pc:docMk/>
          <pc:sldMk cId="1073750065" sldId="256"/>
        </pc:sldMkLst>
        <pc:spChg chg="mod">
          <ac:chgData name="Fernanda Erpel" userId="29d1baa5783f2a02" providerId="LiveId" clId="{5B313655-CABF-482D-9CD8-97F48A6871FA}" dt="2021-06-02T18:07:13.372" v="20" actId="2711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5B313655-CABF-482D-9CD8-97F48A6871FA}" dt="2021-06-02T18:07:24.794" v="22"/>
          <ac:graphicFrameMkLst>
            <pc:docMk/>
            <pc:sldMk cId="1073750065" sldId="256"/>
            <ac:graphicFrameMk id="2" creationId="{3379A22A-A844-4E01-B874-68F606FDA09B}"/>
          </ac:graphicFrameMkLst>
        </pc:graphicFrameChg>
      </pc:sldChg>
    </pc:docChg>
  </pc:docChgLst>
  <pc:docChgLst>
    <pc:chgData name="Fernanda Erpel" userId="29d1baa5783f2a02" providerId="LiveId" clId="{151CC5FB-66D1-4F1C-B994-DF7F4AD6E964}"/>
    <pc:docChg chg="undo custSel modSld">
      <pc:chgData name="Fernanda Erpel" userId="29d1baa5783f2a02" providerId="LiveId" clId="{151CC5FB-66D1-4F1C-B994-DF7F4AD6E964}" dt="2021-02-23T21:19:09.283" v="36"/>
      <pc:docMkLst>
        <pc:docMk/>
      </pc:docMkLst>
      <pc:sldChg chg="modSp mod">
        <pc:chgData name="Fernanda Erpel" userId="29d1baa5783f2a02" providerId="LiveId" clId="{151CC5FB-66D1-4F1C-B994-DF7F4AD6E964}" dt="2021-02-23T21:19:09.283" v="36"/>
        <pc:sldMkLst>
          <pc:docMk/>
          <pc:sldMk cId="1073750065" sldId="256"/>
        </pc:sldMkLst>
        <pc:spChg chg="mod">
          <ac:chgData name="Fernanda Erpel" userId="29d1baa5783f2a02" providerId="LiveId" clId="{151CC5FB-66D1-4F1C-B994-DF7F4AD6E964}" dt="2021-02-23T21:13:32.025" v="31" actId="20577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151CC5FB-66D1-4F1C-B994-DF7F4AD6E964}" dt="2021-02-23T21:19:09.283" v="36"/>
          <ac:graphicFrameMkLst>
            <pc:docMk/>
            <pc:sldMk cId="1073750065" sldId="256"/>
            <ac:graphicFrameMk id="2" creationId="{3379A22A-A844-4E01-B874-68F606FDA09B}"/>
          </ac:graphicFrameMkLst>
        </pc:graphicFrameChg>
      </pc:sldChg>
    </pc:docChg>
  </pc:docChgLst>
  <pc:docChgLst>
    <pc:chgData name="Fernanda Erpel" userId="29d1baa5783f2a02" providerId="LiveId" clId="{415D320B-4F48-42C5-943F-6516597806B9}"/>
    <pc:docChg chg="undo custSel modSld">
      <pc:chgData name="Fernanda Erpel" userId="29d1baa5783f2a02" providerId="LiveId" clId="{415D320B-4F48-42C5-943F-6516597806B9}" dt="2020-10-01T00:53:31.213" v="842"/>
      <pc:docMkLst>
        <pc:docMk/>
      </pc:docMkLst>
      <pc:sldChg chg="addSp delSp modSp">
        <pc:chgData name="Fernanda Erpel" userId="29d1baa5783f2a02" providerId="LiveId" clId="{415D320B-4F48-42C5-943F-6516597806B9}" dt="2020-10-01T00:53:31.213" v="842"/>
        <pc:sldMkLst>
          <pc:docMk/>
          <pc:sldMk cId="1073750065" sldId="256"/>
        </pc:sldMkLst>
        <pc:spChg chg="mod">
          <ac:chgData name="Fernanda Erpel" userId="29d1baa5783f2a02" providerId="LiveId" clId="{415D320B-4F48-42C5-943F-6516597806B9}" dt="2020-09-30T23:36:40.924" v="837" actId="20577"/>
          <ac:spMkLst>
            <pc:docMk/>
            <pc:sldMk cId="1073750065" sldId="256"/>
            <ac:spMk id="5" creationId="{9450C02A-79F4-402A-805E-F6EEA6FAADE2}"/>
          </ac:spMkLst>
        </pc:spChg>
        <pc:graphicFrameChg chg="add mod">
          <ac:chgData name="Fernanda Erpel" userId="29d1baa5783f2a02" providerId="LiveId" clId="{415D320B-4F48-42C5-943F-6516597806B9}" dt="2020-10-01T00:53:31.213" v="842"/>
          <ac:graphicFrameMkLst>
            <pc:docMk/>
            <pc:sldMk cId="1073750065" sldId="256"/>
            <ac:graphicFrameMk id="3" creationId="{F39A4837-58E0-435B-8D38-5826E6A48359}"/>
          </ac:graphicFrameMkLst>
        </pc:graphicFrameChg>
        <pc:graphicFrameChg chg="del mod">
          <ac:chgData name="Fernanda Erpel" userId="29d1baa5783f2a02" providerId="LiveId" clId="{415D320B-4F48-42C5-943F-6516597806B9}" dt="2020-09-30T23:09:08.336" v="280" actId="478"/>
          <ac:graphicFrameMkLst>
            <pc:docMk/>
            <pc:sldMk cId="1073750065" sldId="256"/>
            <ac:graphicFrameMk id="4" creationId="{2A84500B-E3A4-4B36-B1E3-17F1250E92EA}"/>
          </ac:graphicFrameMkLst>
        </pc:graphicFrameChg>
        <pc:picChg chg="add del">
          <ac:chgData name="Fernanda Erpel" userId="29d1baa5783f2a02" providerId="LiveId" clId="{415D320B-4F48-42C5-943F-6516597806B9}" dt="2020-10-01T00:53:10.504" v="839"/>
          <ac:picMkLst>
            <pc:docMk/>
            <pc:sldMk cId="1073750065" sldId="256"/>
            <ac:picMk id="2" creationId="{FA587312-CAE5-4C46-A7B7-FFFC755F85B4}"/>
          </ac:picMkLst>
        </pc:picChg>
      </pc:sldChg>
    </pc:docChg>
  </pc:docChgLst>
  <pc:docChgLst>
    <pc:chgData name="Fernanda Erpel" userId="29d1baa5783f2a02" providerId="LiveId" clId="{DC36FE99-334C-440B-A8E9-B483C4D96AEA}"/>
    <pc:docChg chg="modSld">
      <pc:chgData name="Fernanda Erpel" userId="29d1baa5783f2a02" providerId="LiveId" clId="{DC36FE99-334C-440B-A8E9-B483C4D96AEA}" dt="2021-01-21T17:11:30.093" v="16"/>
      <pc:docMkLst>
        <pc:docMk/>
      </pc:docMkLst>
      <pc:sldChg chg="modSp mod">
        <pc:chgData name="Fernanda Erpel" userId="29d1baa5783f2a02" providerId="LiveId" clId="{DC36FE99-334C-440B-A8E9-B483C4D96AEA}" dt="2021-01-21T17:11:30.093" v="16"/>
        <pc:sldMkLst>
          <pc:docMk/>
          <pc:sldMk cId="1073750065" sldId="256"/>
        </pc:sldMkLst>
        <pc:spChg chg="mod">
          <ac:chgData name="Fernanda Erpel" userId="29d1baa5783f2a02" providerId="LiveId" clId="{DC36FE99-334C-440B-A8E9-B483C4D96AEA}" dt="2021-01-21T17:11:30.093" v="16"/>
          <ac:spMkLst>
            <pc:docMk/>
            <pc:sldMk cId="1073750065" sldId="256"/>
            <ac:spMk id="5" creationId="{9450C02A-79F4-402A-805E-F6EEA6FAADE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3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18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73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15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55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42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8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44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74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7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50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23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450C02A-79F4-402A-805E-F6EEA6FAADE2}"/>
              </a:ext>
            </a:extLst>
          </p:cNvPr>
          <p:cNvSpPr txBox="1"/>
          <p:nvPr/>
        </p:nvSpPr>
        <p:spPr>
          <a:xfrm>
            <a:off x="437414" y="419060"/>
            <a:ext cx="613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S9. </a:t>
            </a:r>
            <a:r>
              <a:rPr lang="en-US" sz="900" dirty="0">
                <a:latin typeface="Palatino Linotype" panose="02040502050505030304" pitchFamily="18" charset="0"/>
              </a:rPr>
              <a:t>Multiple comparisons Tukey post hoc tests performed on the seaweed samples As content, per each studied factor: specie, zone, and alga part. Statistically significant differences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denoted by asterisks.</a:t>
            </a: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3379A22A-A844-4E01-B874-68F606FDA0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385023"/>
              </p:ext>
            </p:extLst>
          </p:nvPr>
        </p:nvGraphicFramePr>
        <p:xfrm>
          <a:off x="1219200" y="854076"/>
          <a:ext cx="4486275" cy="252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86408" imgH="2524313" progId="Excel.Sheet.12">
                  <p:embed/>
                </p:oleObj>
              </mc:Choice>
              <mc:Fallback>
                <p:oleObj name="Worksheet" r:id="rId2" imgW="4486408" imgH="2524313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3379A22A-A844-4E01-B874-68F606FDA0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19200" y="854076"/>
                        <a:ext cx="4486275" cy="252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3750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</TotalTime>
  <Words>43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2</cp:revision>
  <dcterms:created xsi:type="dcterms:W3CDTF">2020-09-03T21:05:22Z</dcterms:created>
  <dcterms:modified xsi:type="dcterms:W3CDTF">2021-06-02T18:08:47Z</dcterms:modified>
</cp:coreProperties>
</file>