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</p:sldIdLst>
  <p:sldSz cx="6858000" cy="9144000" type="letter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41DFE1C-EB1E-4929-99C6-1EF2EC649424}" v="6" dt="2021-06-02T17:46:07.99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>
        <p:scale>
          <a:sx n="125" d="100"/>
          <a:sy n="125" d="100"/>
        </p:scale>
        <p:origin x="1992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5/10/relationships/revisionInfo" Target="revisionInfo.xml"/><Relationship Id="rId3" Type="http://schemas.openxmlformats.org/officeDocument/2006/relationships/presProps" Target="presProps.xml"/><Relationship Id="rId7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Fernanda Erpel" userId="29d1baa5783f2a02" providerId="LiveId" clId="{ED3F7DBC-9630-4F06-B960-A70A45474C87}"/>
    <pc:docChg chg="undo custSel modSld">
      <pc:chgData name="Fernanda Erpel" userId="29d1baa5783f2a02" providerId="LiveId" clId="{ED3F7DBC-9630-4F06-B960-A70A45474C87}" dt="2021-02-23T21:21:29.796" v="13" actId="1076"/>
      <pc:docMkLst>
        <pc:docMk/>
      </pc:docMkLst>
      <pc:sldChg chg="modSp mod">
        <pc:chgData name="Fernanda Erpel" userId="29d1baa5783f2a02" providerId="LiveId" clId="{ED3F7DBC-9630-4F06-B960-A70A45474C87}" dt="2021-02-23T21:21:29.796" v="13" actId="1076"/>
        <pc:sldMkLst>
          <pc:docMk/>
          <pc:sldMk cId="1410122683" sldId="256"/>
        </pc:sldMkLst>
        <pc:spChg chg="mod">
          <ac:chgData name="Fernanda Erpel" userId="29d1baa5783f2a02" providerId="LiveId" clId="{ED3F7DBC-9630-4F06-B960-A70A45474C87}" dt="2021-01-21T17:10:05.815" v="8"/>
          <ac:spMkLst>
            <pc:docMk/>
            <pc:sldMk cId="1410122683" sldId="256"/>
            <ac:spMk id="5" creationId="{7C3F3686-FE3A-437E-A48B-2E1356E4ADAC}"/>
          </ac:spMkLst>
        </pc:spChg>
        <pc:graphicFrameChg chg="mod">
          <ac:chgData name="Fernanda Erpel" userId="29d1baa5783f2a02" providerId="LiveId" clId="{ED3F7DBC-9630-4F06-B960-A70A45474C87}" dt="2021-02-23T21:21:29.796" v="13" actId="1076"/>
          <ac:graphicFrameMkLst>
            <pc:docMk/>
            <pc:sldMk cId="1410122683" sldId="256"/>
            <ac:graphicFrameMk id="2" creationId="{52175ED7-E29C-4E8A-8A80-BF7E1194163E}"/>
          </ac:graphicFrameMkLst>
        </pc:graphicFrameChg>
      </pc:sldChg>
    </pc:docChg>
  </pc:docChgLst>
  <pc:docChgLst>
    <pc:chgData name="Fernanda Erpel" userId="29d1baa5783f2a02" providerId="LiveId" clId="{241DFE1C-EB1E-4929-99C6-1EF2EC649424}"/>
    <pc:docChg chg="modSld">
      <pc:chgData name="Fernanda Erpel" userId="29d1baa5783f2a02" providerId="LiveId" clId="{241DFE1C-EB1E-4929-99C6-1EF2EC649424}" dt="2021-06-02T17:46:05.184" v="22" actId="1076"/>
      <pc:docMkLst>
        <pc:docMk/>
      </pc:docMkLst>
      <pc:sldChg chg="modSp mod">
        <pc:chgData name="Fernanda Erpel" userId="29d1baa5783f2a02" providerId="LiveId" clId="{241DFE1C-EB1E-4929-99C6-1EF2EC649424}" dt="2021-06-02T17:46:05.184" v="22" actId="1076"/>
        <pc:sldMkLst>
          <pc:docMk/>
          <pc:sldMk cId="1410122683" sldId="256"/>
        </pc:sldMkLst>
        <pc:spChg chg="mod">
          <ac:chgData name="Fernanda Erpel" userId="29d1baa5783f2a02" providerId="LiveId" clId="{241DFE1C-EB1E-4929-99C6-1EF2EC649424}" dt="2021-06-02T17:45:39.219" v="20" actId="2711"/>
          <ac:spMkLst>
            <pc:docMk/>
            <pc:sldMk cId="1410122683" sldId="256"/>
            <ac:spMk id="5" creationId="{7C3F3686-FE3A-437E-A48B-2E1356E4ADAC}"/>
          </ac:spMkLst>
        </pc:spChg>
        <pc:graphicFrameChg chg="mod">
          <ac:chgData name="Fernanda Erpel" userId="29d1baa5783f2a02" providerId="LiveId" clId="{241DFE1C-EB1E-4929-99C6-1EF2EC649424}" dt="2021-06-02T17:46:05.184" v="22" actId="1076"/>
          <ac:graphicFrameMkLst>
            <pc:docMk/>
            <pc:sldMk cId="1410122683" sldId="256"/>
            <ac:graphicFrameMk id="2" creationId="{52175ED7-E29C-4E8A-8A80-BF7E1194163E}"/>
          </ac:graphicFrameMkLst>
        </pc:graphicFrameChg>
      </pc:sldChg>
    </pc:docChg>
  </pc:docChgLst>
  <pc:docChgLst>
    <pc:chgData name="Fernanda Erpel" userId="29d1baa5783f2a02" providerId="LiveId" clId="{73B6070E-2E26-4E79-A54B-3B93F248AF15}"/>
    <pc:docChg chg="modSld">
      <pc:chgData name="Fernanda Erpel" userId="29d1baa5783f2a02" providerId="LiveId" clId="{73B6070E-2E26-4E79-A54B-3B93F248AF15}" dt="2020-12-16T15:05:15.612" v="3"/>
      <pc:docMkLst>
        <pc:docMk/>
      </pc:docMkLst>
      <pc:sldChg chg="modSp">
        <pc:chgData name="Fernanda Erpel" userId="29d1baa5783f2a02" providerId="LiveId" clId="{73B6070E-2E26-4E79-A54B-3B93F248AF15}" dt="2020-12-16T15:05:15.612" v="3"/>
        <pc:sldMkLst>
          <pc:docMk/>
          <pc:sldMk cId="1410122683" sldId="256"/>
        </pc:sldMkLst>
        <pc:graphicFrameChg chg="mod">
          <ac:chgData name="Fernanda Erpel" userId="29d1baa5783f2a02" providerId="LiveId" clId="{73B6070E-2E26-4E79-A54B-3B93F248AF15}" dt="2020-12-16T15:05:15.612" v="3"/>
          <ac:graphicFrameMkLst>
            <pc:docMk/>
            <pc:sldMk cId="1410122683" sldId="256"/>
            <ac:graphicFrameMk id="2" creationId="{52175ED7-E29C-4E8A-8A80-BF7E1194163E}"/>
          </ac:graphicFrameMkLst>
        </pc:graphicFrameChg>
      </pc:sldChg>
    </pc:docChg>
  </pc:docChgLst>
  <pc:docChgLst>
    <pc:chgData name="Fernanda Erpel" userId="29d1baa5783f2a02" providerId="LiveId" clId="{39E64E71-E9DD-4909-80B5-11DAF34EB040}"/>
    <pc:docChg chg="undo redo custSel modSld">
      <pc:chgData name="Fernanda Erpel" userId="29d1baa5783f2a02" providerId="LiveId" clId="{39E64E71-E9DD-4909-80B5-11DAF34EB040}" dt="2020-08-06T14:50:21.928" v="46" actId="20577"/>
      <pc:docMkLst>
        <pc:docMk/>
      </pc:docMkLst>
      <pc:sldChg chg="addSp delSp modSp">
        <pc:chgData name="Fernanda Erpel" userId="29d1baa5783f2a02" providerId="LiveId" clId="{39E64E71-E9DD-4909-80B5-11DAF34EB040}" dt="2020-08-06T14:50:21.928" v="46" actId="20577"/>
        <pc:sldMkLst>
          <pc:docMk/>
          <pc:sldMk cId="1410122683" sldId="256"/>
        </pc:sldMkLst>
        <pc:spChg chg="mod">
          <ac:chgData name="Fernanda Erpel" userId="29d1baa5783f2a02" providerId="LiveId" clId="{39E64E71-E9DD-4909-80B5-11DAF34EB040}" dt="2020-08-06T14:50:21.928" v="46" actId="20577"/>
          <ac:spMkLst>
            <pc:docMk/>
            <pc:sldMk cId="1410122683" sldId="256"/>
            <ac:spMk id="5" creationId="{7C3F3686-FE3A-437E-A48B-2E1356E4ADAC}"/>
          </ac:spMkLst>
        </pc:spChg>
        <pc:graphicFrameChg chg="add mod">
          <ac:chgData name="Fernanda Erpel" userId="29d1baa5783f2a02" providerId="LiveId" clId="{39E64E71-E9DD-4909-80B5-11DAF34EB040}" dt="2020-08-06T01:10:31.018" v="35"/>
          <ac:graphicFrameMkLst>
            <pc:docMk/>
            <pc:sldMk cId="1410122683" sldId="256"/>
            <ac:graphicFrameMk id="2" creationId="{52175ED7-E29C-4E8A-8A80-BF7E1194163E}"/>
          </ac:graphicFrameMkLst>
        </pc:graphicFrameChg>
        <pc:graphicFrameChg chg="add del mod">
          <ac:chgData name="Fernanda Erpel" userId="29d1baa5783f2a02" providerId="LiveId" clId="{39E64E71-E9DD-4909-80B5-11DAF34EB040}" dt="2020-08-06T01:05:10.445" v="31" actId="478"/>
          <ac:graphicFrameMkLst>
            <pc:docMk/>
            <pc:sldMk cId="1410122683" sldId="256"/>
            <ac:graphicFrameMk id="3" creationId="{403C2CE0-D340-4AB9-A0B3-FD6740990346}"/>
          </ac:graphicFrameMkLst>
        </pc:graphicFrameChg>
        <pc:graphicFrameChg chg="add del mod">
          <ac:chgData name="Fernanda Erpel" userId="29d1baa5783f2a02" providerId="LiveId" clId="{39E64E71-E9DD-4909-80B5-11DAF34EB040}" dt="2020-08-06T00:53:55.934" v="14" actId="478"/>
          <ac:graphicFrameMkLst>
            <pc:docMk/>
            <pc:sldMk cId="1410122683" sldId="256"/>
            <ac:graphicFrameMk id="6" creationId="{FAB28D54-55D1-4401-AEF0-0E622A9191B4}"/>
          </ac:graphicFrameMkLst>
        </pc:graphicFrameChg>
        <pc:graphicFrameChg chg="add del mod">
          <ac:chgData name="Fernanda Erpel" userId="29d1baa5783f2a02" providerId="LiveId" clId="{39E64E71-E9DD-4909-80B5-11DAF34EB040}" dt="2020-08-06T00:55:45.367" v="26" actId="478"/>
          <ac:graphicFrameMkLst>
            <pc:docMk/>
            <pc:sldMk cId="1410122683" sldId="256"/>
            <ac:graphicFrameMk id="7" creationId="{00145C95-32CB-47E5-A316-CA3F34183C41}"/>
          </ac:graphicFrameMkLst>
        </pc:graphicFrameChg>
        <pc:picChg chg="add del">
          <ac:chgData name="Fernanda Erpel" userId="29d1baa5783f2a02" providerId="LiveId" clId="{39E64E71-E9DD-4909-80B5-11DAF34EB040}" dt="2020-08-06T00:56:00.918" v="28"/>
          <ac:picMkLst>
            <pc:docMk/>
            <pc:sldMk cId="1410122683" sldId="256"/>
            <ac:picMk id="2" creationId="{E0032464-BF5F-4A5F-B479-C1B3C94EB911}"/>
          </ac:picMkLst>
        </pc:picChg>
      </pc:sldChg>
    </pc:docChg>
  </pc:docChgLst>
  <pc:docChgLst>
    <pc:chgData name="Fernanda Erpel" userId="29d1baa5783f2a02" providerId="LiveId" clId="{5888FCE2-01D7-435A-81D7-D139FF6D8046}"/>
    <pc:docChg chg="undo modSld">
      <pc:chgData name="Fernanda Erpel" userId="29d1baa5783f2a02" providerId="LiveId" clId="{5888FCE2-01D7-435A-81D7-D139FF6D8046}" dt="2020-09-03T20:45:03.810" v="6"/>
      <pc:docMkLst>
        <pc:docMk/>
      </pc:docMkLst>
      <pc:sldChg chg="modSp">
        <pc:chgData name="Fernanda Erpel" userId="29d1baa5783f2a02" providerId="LiveId" clId="{5888FCE2-01D7-435A-81D7-D139FF6D8046}" dt="2020-09-03T20:45:03.810" v="6"/>
        <pc:sldMkLst>
          <pc:docMk/>
          <pc:sldMk cId="1410122683" sldId="256"/>
        </pc:sldMkLst>
        <pc:graphicFrameChg chg="mod">
          <ac:chgData name="Fernanda Erpel" userId="29d1baa5783f2a02" providerId="LiveId" clId="{5888FCE2-01D7-435A-81D7-D139FF6D8046}" dt="2020-09-03T20:45:03.810" v="6"/>
          <ac:graphicFrameMkLst>
            <pc:docMk/>
            <pc:sldMk cId="1410122683" sldId="256"/>
            <ac:graphicFrameMk id="2" creationId="{52175ED7-E29C-4E8A-8A80-BF7E1194163E}"/>
          </ac:graphicFrameMkLst>
        </pc:graphicFrameChg>
      </pc:sldChg>
    </pc:docChg>
  </pc:docChgLst>
  <pc:docChgLst>
    <pc:chgData name="Fernanda Erpel" userId="29d1baa5783f2a02" providerId="LiveId" clId="{F8AFB064-21A0-4473-AFA7-74D8C096FACB}"/>
    <pc:docChg chg="modSld">
      <pc:chgData name="Fernanda Erpel" userId="29d1baa5783f2a02" providerId="LiveId" clId="{F8AFB064-21A0-4473-AFA7-74D8C096FACB}" dt="2021-03-19T19:43:36.766" v="6" actId="20577"/>
      <pc:docMkLst>
        <pc:docMk/>
      </pc:docMkLst>
      <pc:sldChg chg="modSp mod">
        <pc:chgData name="Fernanda Erpel" userId="29d1baa5783f2a02" providerId="LiveId" clId="{F8AFB064-21A0-4473-AFA7-74D8C096FACB}" dt="2021-03-19T19:43:36.766" v="6" actId="20577"/>
        <pc:sldMkLst>
          <pc:docMk/>
          <pc:sldMk cId="1410122683" sldId="256"/>
        </pc:sldMkLst>
        <pc:spChg chg="mod">
          <ac:chgData name="Fernanda Erpel" userId="29d1baa5783f2a02" providerId="LiveId" clId="{F8AFB064-21A0-4473-AFA7-74D8C096FACB}" dt="2021-03-19T19:43:36.766" v="6" actId="20577"/>
          <ac:spMkLst>
            <pc:docMk/>
            <pc:sldMk cId="1410122683" sldId="256"/>
            <ac:spMk id="5" creationId="{7C3F3686-FE3A-437E-A48B-2E1356E4ADAC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496484"/>
            <a:ext cx="5829300" cy="3183467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4802717"/>
            <a:ext cx="5143500" cy="220768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C5A8B-3507-44E3-86B2-AD53F6F8107C}" type="datetimeFigureOut">
              <a:rPr lang="en-GB" smtClean="0"/>
              <a:t>02/06/2021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5D98AE-6192-49CF-B951-5EA5D0C4A66E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366526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C5A8B-3507-44E3-86B2-AD53F6F8107C}" type="datetimeFigureOut">
              <a:rPr lang="en-GB" smtClean="0"/>
              <a:t>02/06/2021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5D98AE-6192-49CF-B951-5EA5D0C4A66E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679476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486834"/>
            <a:ext cx="1478756" cy="7749117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486834"/>
            <a:ext cx="4350544" cy="7749117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C5A8B-3507-44E3-86B2-AD53F6F8107C}" type="datetimeFigureOut">
              <a:rPr lang="en-GB" smtClean="0"/>
              <a:t>02/06/2021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5D98AE-6192-49CF-B951-5EA5D0C4A66E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131399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C5A8B-3507-44E3-86B2-AD53F6F8107C}" type="datetimeFigureOut">
              <a:rPr lang="en-GB" smtClean="0"/>
              <a:t>02/06/2021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5D98AE-6192-49CF-B951-5EA5D0C4A66E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588599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279653"/>
            <a:ext cx="5915025" cy="380364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119286"/>
            <a:ext cx="5915025" cy="200024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C5A8B-3507-44E3-86B2-AD53F6F8107C}" type="datetimeFigureOut">
              <a:rPr lang="en-GB" smtClean="0"/>
              <a:t>02/06/2021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5D98AE-6192-49CF-B951-5EA5D0C4A66E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40632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434167"/>
            <a:ext cx="2914650" cy="5801784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434167"/>
            <a:ext cx="2914650" cy="5801784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C5A8B-3507-44E3-86B2-AD53F6F8107C}" type="datetimeFigureOut">
              <a:rPr lang="en-GB" smtClean="0"/>
              <a:t>02/06/2021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5D98AE-6192-49CF-B951-5EA5D0C4A66E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10143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486836"/>
            <a:ext cx="5915025" cy="1767417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241551"/>
            <a:ext cx="2901255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340100"/>
            <a:ext cx="2901255" cy="4912784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241551"/>
            <a:ext cx="2915543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340100"/>
            <a:ext cx="2915543" cy="4912784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C5A8B-3507-44E3-86B2-AD53F6F8107C}" type="datetimeFigureOut">
              <a:rPr lang="en-GB" smtClean="0"/>
              <a:t>02/06/2021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5D98AE-6192-49CF-B951-5EA5D0C4A66E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686069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C5A8B-3507-44E3-86B2-AD53F6F8107C}" type="datetimeFigureOut">
              <a:rPr lang="en-GB" smtClean="0"/>
              <a:t>02/06/2021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5D98AE-6192-49CF-B951-5EA5D0C4A66E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01222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C5A8B-3507-44E3-86B2-AD53F6F8107C}" type="datetimeFigureOut">
              <a:rPr lang="en-GB" smtClean="0"/>
              <a:t>02/06/2021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5D98AE-6192-49CF-B951-5EA5D0C4A66E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629574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16569"/>
            <a:ext cx="3471863" cy="649816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C5A8B-3507-44E3-86B2-AD53F6F8107C}" type="datetimeFigureOut">
              <a:rPr lang="en-GB" smtClean="0"/>
              <a:t>02/06/2021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5D98AE-6192-49CF-B951-5EA5D0C4A66E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16222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16569"/>
            <a:ext cx="3471863" cy="649816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C5A8B-3507-44E3-86B2-AD53F6F8107C}" type="datetimeFigureOut">
              <a:rPr lang="en-GB" smtClean="0"/>
              <a:t>02/06/2021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5D98AE-6192-49CF-B951-5EA5D0C4A66E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861949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486836"/>
            <a:ext cx="5915025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434167"/>
            <a:ext cx="5915025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1C5A8B-3507-44E3-86B2-AD53F6F8107C}" type="datetimeFigureOut">
              <a:rPr lang="en-GB" smtClean="0"/>
              <a:t>02/06/2021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8475136"/>
            <a:ext cx="231457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5D98AE-6192-49CF-B951-5EA5D0C4A66E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4503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package" Target="../embeddings/Microsoft_Excel_Worksheet.xlsx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>
            <a:extLst>
              <a:ext uri="{FF2B5EF4-FFF2-40B4-BE49-F238E27FC236}">
                <a16:creationId xmlns:a16="http://schemas.microsoft.com/office/drawing/2014/main" id="{7C3F3686-FE3A-437E-A48B-2E1356E4ADAC}"/>
              </a:ext>
            </a:extLst>
          </p:cNvPr>
          <p:cNvSpPr txBox="1"/>
          <p:nvPr/>
        </p:nvSpPr>
        <p:spPr>
          <a:xfrm>
            <a:off x="379084" y="673703"/>
            <a:ext cx="60998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900" b="1" dirty="0">
                <a:latin typeface="Palatino Linotype" panose="02040502050505030304" pitchFamily="18" charset="0"/>
              </a:rPr>
              <a:t>Table S3. </a:t>
            </a:r>
            <a:r>
              <a:rPr lang="en-US" sz="900" dirty="0">
                <a:latin typeface="Palatino Linotype" panose="02040502050505030304" pitchFamily="18" charset="0"/>
              </a:rPr>
              <a:t>Three-way ANOVA for the effects of the specie, alga part, and collection zone on the PHLE extracts ORAC values, expressed as dry seaweed. Statistically significant effects (</a:t>
            </a:r>
            <a:r>
              <a:rPr lang="en-US" sz="900" dirty="0">
                <a:latin typeface="Symbol" panose="05050102010706020507" pitchFamily="18" charset="2"/>
              </a:rPr>
              <a:t>a</a:t>
            </a:r>
            <a:r>
              <a:rPr lang="en-US" sz="900" dirty="0">
                <a:latin typeface="Palatino Linotype" panose="02040502050505030304" pitchFamily="18" charset="0"/>
                <a:cs typeface="Arial" panose="020B0604020202020204" pitchFamily="34" charset="0"/>
              </a:rPr>
              <a:t>≤</a:t>
            </a:r>
            <a:r>
              <a:rPr lang="en-US" sz="900" dirty="0">
                <a:latin typeface="Palatino Linotype" panose="02040502050505030304" pitchFamily="18" charset="0"/>
              </a:rPr>
              <a:t>0.05) are shown in bold. </a:t>
            </a:r>
          </a:p>
        </p:txBody>
      </p:sp>
      <p:graphicFrame>
        <p:nvGraphicFramePr>
          <p:cNvPr id="2" name="Objeto 1">
            <a:extLst>
              <a:ext uri="{FF2B5EF4-FFF2-40B4-BE49-F238E27FC236}">
                <a16:creationId xmlns:a16="http://schemas.microsoft.com/office/drawing/2014/main" id="{52175ED7-E29C-4E8A-8A80-BF7E1194163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73258606"/>
              </p:ext>
            </p:extLst>
          </p:nvPr>
        </p:nvGraphicFramePr>
        <p:xfrm>
          <a:off x="1145223" y="1111885"/>
          <a:ext cx="4762500" cy="2209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2" imgW="4762323" imgH="2209839" progId="Excel.Sheet.12">
                  <p:embed/>
                </p:oleObj>
              </mc:Choice>
              <mc:Fallback>
                <p:oleObj name="Worksheet" r:id="rId2" imgW="4762323" imgH="2209839" progId="Excel.Sheet.12">
                  <p:embed/>
                  <p:pic>
                    <p:nvPicPr>
                      <p:cNvPr id="2" name="Objeto 1">
                        <a:extLst>
                          <a:ext uri="{FF2B5EF4-FFF2-40B4-BE49-F238E27FC236}">
                            <a16:creationId xmlns:a16="http://schemas.microsoft.com/office/drawing/2014/main" id="{52175ED7-E29C-4E8A-8A80-BF7E1194163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145223" y="1111885"/>
                        <a:ext cx="4762500" cy="2209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10122683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50</TotalTime>
  <Words>43</Words>
  <Application>Microsoft Office PowerPoint</Application>
  <PresentationFormat>Carta (216 x 279 mm)</PresentationFormat>
  <Paragraphs>1</Paragraphs>
  <Slides>1</Slides>
  <Notes>0</Notes>
  <HiddenSlides>0</HiddenSlides>
  <MMClips>0</MMClips>
  <ScaleCrop>false</ScaleCrop>
  <HeadingPairs>
    <vt:vector size="8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Servidores OLE incrustados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8" baseType="lpstr">
      <vt:lpstr>Arial</vt:lpstr>
      <vt:lpstr>Calibri</vt:lpstr>
      <vt:lpstr>Calibri Light</vt:lpstr>
      <vt:lpstr>Palatino Linotype</vt:lpstr>
      <vt:lpstr>Symbol</vt:lpstr>
      <vt:lpstr>Tema de Office</vt:lpstr>
      <vt:lpstr>Hoja de cálculo de Microsoft Excel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Fernanda Erpel</dc:creator>
  <cp:lastModifiedBy>Fernanda Erpel</cp:lastModifiedBy>
  <cp:revision>3</cp:revision>
  <dcterms:created xsi:type="dcterms:W3CDTF">2020-08-06T00:17:35Z</dcterms:created>
  <dcterms:modified xsi:type="dcterms:W3CDTF">2021-06-02T17:46:08Z</dcterms:modified>
</cp:coreProperties>
</file>