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6858000" cy="9144000" type="letter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C7D941A-2221-4314-877E-E8056AC83C98}" v="12" dt="2021-06-02T17:44:27.00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10" d="100"/>
          <a:sy n="110" d="100"/>
        </p:scale>
        <p:origin x="232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rnanda Erpel" userId="29d1baa5783f2a02" providerId="LiveId" clId="{FBCA2CB3-DCB7-4A38-9E0C-F8E1230A4786}"/>
    <pc:docChg chg="modSld">
      <pc:chgData name="Fernanda Erpel" userId="29d1baa5783f2a02" providerId="LiveId" clId="{FBCA2CB3-DCB7-4A38-9E0C-F8E1230A4786}" dt="2021-03-19T19:43:51.203" v="5" actId="20577"/>
      <pc:docMkLst>
        <pc:docMk/>
      </pc:docMkLst>
      <pc:sldChg chg="modSp mod">
        <pc:chgData name="Fernanda Erpel" userId="29d1baa5783f2a02" providerId="LiveId" clId="{FBCA2CB3-DCB7-4A38-9E0C-F8E1230A4786}" dt="2021-03-19T19:43:51.203" v="5" actId="20577"/>
        <pc:sldMkLst>
          <pc:docMk/>
          <pc:sldMk cId="1410122683" sldId="257"/>
        </pc:sldMkLst>
        <pc:spChg chg="mod">
          <ac:chgData name="Fernanda Erpel" userId="29d1baa5783f2a02" providerId="LiveId" clId="{FBCA2CB3-DCB7-4A38-9E0C-F8E1230A4786}" dt="2021-03-19T19:43:51.203" v="5" actId="20577"/>
          <ac:spMkLst>
            <pc:docMk/>
            <pc:sldMk cId="1410122683" sldId="257"/>
            <ac:spMk id="4" creationId="{F987BF3C-325B-4D6C-8800-01E3456725C7}"/>
          </ac:spMkLst>
        </pc:spChg>
      </pc:sldChg>
    </pc:docChg>
  </pc:docChgLst>
  <pc:docChgLst>
    <pc:chgData name="Fernanda Erpel" userId="29d1baa5783f2a02" providerId="LiveId" clId="{47E7E5CA-99F9-4103-AD0F-EAF3553C3CB9}"/>
    <pc:docChg chg="undo custSel modSld">
      <pc:chgData name="Fernanda Erpel" userId="29d1baa5783f2a02" providerId="LiveId" clId="{47E7E5CA-99F9-4103-AD0F-EAF3553C3CB9}" dt="2021-02-23T21:21:21.539" v="16" actId="1076"/>
      <pc:docMkLst>
        <pc:docMk/>
      </pc:docMkLst>
      <pc:sldChg chg="modSp mod">
        <pc:chgData name="Fernanda Erpel" userId="29d1baa5783f2a02" providerId="LiveId" clId="{47E7E5CA-99F9-4103-AD0F-EAF3553C3CB9}" dt="2021-02-23T21:21:21.539" v="16" actId="1076"/>
        <pc:sldMkLst>
          <pc:docMk/>
          <pc:sldMk cId="1410122683" sldId="257"/>
        </pc:sldMkLst>
        <pc:spChg chg="mod">
          <ac:chgData name="Fernanda Erpel" userId="29d1baa5783f2a02" providerId="LiveId" clId="{47E7E5CA-99F9-4103-AD0F-EAF3553C3CB9}" dt="2021-01-21T17:09:52.251" v="8"/>
          <ac:spMkLst>
            <pc:docMk/>
            <pc:sldMk cId="1410122683" sldId="257"/>
            <ac:spMk id="4" creationId="{F987BF3C-325B-4D6C-8800-01E3456725C7}"/>
          </ac:spMkLst>
        </pc:spChg>
        <pc:graphicFrameChg chg="mod">
          <ac:chgData name="Fernanda Erpel" userId="29d1baa5783f2a02" providerId="LiveId" clId="{47E7E5CA-99F9-4103-AD0F-EAF3553C3CB9}" dt="2021-02-23T21:21:21.539" v="16" actId="1076"/>
          <ac:graphicFrameMkLst>
            <pc:docMk/>
            <pc:sldMk cId="1410122683" sldId="257"/>
            <ac:graphicFrameMk id="5" creationId="{8C46A641-EB2A-4B17-A67D-A9B062ECD1A5}"/>
          </ac:graphicFrameMkLst>
        </pc:graphicFrameChg>
      </pc:sldChg>
    </pc:docChg>
  </pc:docChgLst>
  <pc:docChgLst>
    <pc:chgData name="Fernanda Erpel" userId="29d1baa5783f2a02" providerId="LiveId" clId="{FC7D941A-2221-4314-877E-E8056AC83C98}"/>
    <pc:docChg chg="modSld">
      <pc:chgData name="Fernanda Erpel" userId="29d1baa5783f2a02" providerId="LiveId" clId="{FC7D941A-2221-4314-877E-E8056AC83C98}" dt="2021-06-02T17:43:44.319" v="11"/>
      <pc:docMkLst>
        <pc:docMk/>
      </pc:docMkLst>
      <pc:sldChg chg="modSp mod">
        <pc:chgData name="Fernanda Erpel" userId="29d1baa5783f2a02" providerId="LiveId" clId="{FC7D941A-2221-4314-877E-E8056AC83C98}" dt="2021-06-02T17:43:44.319" v="11"/>
        <pc:sldMkLst>
          <pc:docMk/>
          <pc:sldMk cId="1410122683" sldId="257"/>
        </pc:sldMkLst>
        <pc:spChg chg="mod">
          <ac:chgData name="Fernanda Erpel" userId="29d1baa5783f2a02" providerId="LiveId" clId="{FC7D941A-2221-4314-877E-E8056AC83C98}" dt="2021-06-02T17:41:39.574" v="7" actId="2711"/>
          <ac:spMkLst>
            <pc:docMk/>
            <pc:sldMk cId="1410122683" sldId="257"/>
            <ac:spMk id="4" creationId="{F987BF3C-325B-4D6C-8800-01E3456725C7}"/>
          </ac:spMkLst>
        </pc:spChg>
        <pc:graphicFrameChg chg="mod">
          <ac:chgData name="Fernanda Erpel" userId="29d1baa5783f2a02" providerId="LiveId" clId="{FC7D941A-2221-4314-877E-E8056AC83C98}" dt="2021-06-02T17:43:44.319" v="11"/>
          <ac:graphicFrameMkLst>
            <pc:docMk/>
            <pc:sldMk cId="1410122683" sldId="257"/>
            <ac:graphicFrameMk id="5" creationId="{8C46A641-EB2A-4B17-A67D-A9B062ECD1A5}"/>
          </ac:graphicFrameMkLst>
        </pc:graphicFrameChg>
      </pc:sldChg>
    </pc:docChg>
  </pc:docChgLst>
  <pc:docChgLst>
    <pc:chgData name="Fernanda Erpel" userId="29d1baa5783f2a02" providerId="LiveId" clId="{76248BA4-3AA7-40EC-93BD-1694D7F29ED4}"/>
    <pc:docChg chg="modSld">
      <pc:chgData name="Fernanda Erpel" userId="29d1baa5783f2a02" providerId="LiveId" clId="{76248BA4-3AA7-40EC-93BD-1694D7F29ED4}" dt="2020-09-03T20:59:35.365" v="7"/>
      <pc:docMkLst>
        <pc:docMk/>
      </pc:docMkLst>
      <pc:sldChg chg="modSp">
        <pc:chgData name="Fernanda Erpel" userId="29d1baa5783f2a02" providerId="LiveId" clId="{76248BA4-3AA7-40EC-93BD-1694D7F29ED4}" dt="2020-09-03T20:59:35.365" v="7"/>
        <pc:sldMkLst>
          <pc:docMk/>
          <pc:sldMk cId="1410122683" sldId="257"/>
        </pc:sldMkLst>
        <pc:graphicFrameChg chg="mod">
          <ac:chgData name="Fernanda Erpel" userId="29d1baa5783f2a02" providerId="LiveId" clId="{76248BA4-3AA7-40EC-93BD-1694D7F29ED4}" dt="2020-09-03T20:59:35.365" v="7"/>
          <ac:graphicFrameMkLst>
            <pc:docMk/>
            <pc:sldMk cId="1410122683" sldId="257"/>
            <ac:graphicFrameMk id="5" creationId="{8C46A641-EB2A-4B17-A67D-A9B062ECD1A5}"/>
          </ac:graphicFrameMkLst>
        </pc:graphicFrameChg>
      </pc:sldChg>
    </pc:docChg>
  </pc:docChgLst>
  <pc:docChgLst>
    <pc:chgData name="Fernanda Erpel" userId="29d1baa5783f2a02" providerId="LiveId" clId="{4E029B95-0DE0-4EE0-901E-19A614203647}"/>
    <pc:docChg chg="custSel modSld">
      <pc:chgData name="Fernanda Erpel" userId="29d1baa5783f2a02" providerId="LiveId" clId="{4E029B95-0DE0-4EE0-901E-19A614203647}" dt="2020-08-06T14:49:49.424" v="18" actId="20577"/>
      <pc:docMkLst>
        <pc:docMk/>
      </pc:docMkLst>
      <pc:sldChg chg="addSp delSp modSp">
        <pc:chgData name="Fernanda Erpel" userId="29d1baa5783f2a02" providerId="LiveId" clId="{4E029B95-0DE0-4EE0-901E-19A614203647}" dt="2020-08-06T14:49:49.424" v="18" actId="20577"/>
        <pc:sldMkLst>
          <pc:docMk/>
          <pc:sldMk cId="1410122683" sldId="257"/>
        </pc:sldMkLst>
        <pc:spChg chg="mod">
          <ac:chgData name="Fernanda Erpel" userId="29d1baa5783f2a02" providerId="LiveId" clId="{4E029B95-0DE0-4EE0-901E-19A614203647}" dt="2020-08-06T14:49:49.424" v="18" actId="20577"/>
          <ac:spMkLst>
            <pc:docMk/>
            <pc:sldMk cId="1410122683" sldId="257"/>
            <ac:spMk id="4" creationId="{F987BF3C-325B-4D6C-8800-01E3456725C7}"/>
          </ac:spMkLst>
        </pc:spChg>
        <pc:graphicFrameChg chg="add del mod">
          <ac:chgData name="Fernanda Erpel" userId="29d1baa5783f2a02" providerId="LiveId" clId="{4E029B95-0DE0-4EE0-901E-19A614203647}" dt="2020-08-06T01:08:03.469" v="2" actId="478"/>
          <ac:graphicFrameMkLst>
            <pc:docMk/>
            <pc:sldMk cId="1410122683" sldId="257"/>
            <ac:graphicFrameMk id="2" creationId="{ACF5EAF4-5B9C-4341-8FD4-733EF9199A17}"/>
          </ac:graphicFrameMkLst>
        </pc:graphicFrameChg>
        <pc:graphicFrameChg chg="add del">
          <ac:chgData name="Fernanda Erpel" userId="29d1baa5783f2a02" providerId="LiveId" clId="{4E029B95-0DE0-4EE0-901E-19A614203647}" dt="2020-08-06T01:08:52.924" v="4"/>
          <ac:graphicFrameMkLst>
            <pc:docMk/>
            <pc:sldMk cId="1410122683" sldId="257"/>
            <ac:graphicFrameMk id="3" creationId="{F686AFD8-6F6D-4020-BE24-F77B783A372C}"/>
          </ac:graphicFrameMkLst>
        </pc:graphicFrameChg>
        <pc:graphicFrameChg chg="add mod">
          <ac:chgData name="Fernanda Erpel" userId="29d1baa5783f2a02" providerId="LiveId" clId="{4E029B95-0DE0-4EE0-901E-19A614203647}" dt="2020-08-06T01:08:59.272" v="6" actId="1076"/>
          <ac:graphicFrameMkLst>
            <pc:docMk/>
            <pc:sldMk cId="1410122683" sldId="257"/>
            <ac:graphicFrameMk id="5" creationId="{8C46A641-EB2A-4B17-A67D-A9B062ECD1A5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5F14C-3907-457A-8DB3-7DC08335BD72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B477F-CD7B-45C5-AB46-BA74DA951D77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8986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5F14C-3907-457A-8DB3-7DC08335BD72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B477F-CD7B-45C5-AB46-BA74DA951D77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8289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5F14C-3907-457A-8DB3-7DC08335BD72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B477F-CD7B-45C5-AB46-BA74DA951D77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9814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5F14C-3907-457A-8DB3-7DC08335BD72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B477F-CD7B-45C5-AB46-BA74DA951D77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6370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5F14C-3907-457A-8DB3-7DC08335BD72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B477F-CD7B-45C5-AB46-BA74DA951D77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0095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5F14C-3907-457A-8DB3-7DC08335BD72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B477F-CD7B-45C5-AB46-BA74DA951D77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715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5F14C-3907-457A-8DB3-7DC08335BD72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B477F-CD7B-45C5-AB46-BA74DA951D77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60343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5F14C-3907-457A-8DB3-7DC08335BD72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B477F-CD7B-45C5-AB46-BA74DA951D77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9354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5F14C-3907-457A-8DB3-7DC08335BD72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B477F-CD7B-45C5-AB46-BA74DA951D77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6447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5F14C-3907-457A-8DB3-7DC08335BD72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B477F-CD7B-45C5-AB46-BA74DA951D77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9914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5F14C-3907-457A-8DB3-7DC08335BD72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B477F-CD7B-45C5-AB46-BA74DA951D77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6519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65F14C-3907-457A-8DB3-7DC08335BD72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B477F-CD7B-45C5-AB46-BA74DA951D77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095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package" Target="../embeddings/Microsoft_Excel_Worksheet.xlsx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F987BF3C-325B-4D6C-8800-01E3456725C7}"/>
              </a:ext>
            </a:extLst>
          </p:cNvPr>
          <p:cNvSpPr txBox="1"/>
          <p:nvPr/>
        </p:nvSpPr>
        <p:spPr>
          <a:xfrm>
            <a:off x="379084" y="673703"/>
            <a:ext cx="609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900" b="1" dirty="0">
                <a:latin typeface="Palatino Linotype" panose="02040502050505030304" pitchFamily="18" charset="0"/>
              </a:rPr>
              <a:t>Table S2. </a:t>
            </a:r>
            <a:r>
              <a:rPr lang="en-US" sz="900" dirty="0">
                <a:latin typeface="Palatino Linotype" panose="02040502050505030304" pitchFamily="18" charset="0"/>
              </a:rPr>
              <a:t>Three-way ANOVA for the effects of the specie, alga part, and collection zone on the PHLE extracts DPPH values, expressed as dry seaweed. Statistically significant effects (</a:t>
            </a:r>
            <a:r>
              <a:rPr lang="en-US" sz="900" dirty="0">
                <a:latin typeface="Symbol" panose="05050102010706020507" pitchFamily="18" charset="2"/>
              </a:rPr>
              <a:t>a</a:t>
            </a:r>
            <a:r>
              <a:rPr lang="en-US" sz="900" dirty="0">
                <a:latin typeface="Palatino Linotype" panose="02040502050505030304" pitchFamily="18" charset="0"/>
                <a:cs typeface="Arial" panose="020B0604020202020204" pitchFamily="34" charset="0"/>
              </a:rPr>
              <a:t>≤</a:t>
            </a:r>
            <a:r>
              <a:rPr lang="en-US" sz="900" dirty="0">
                <a:latin typeface="Palatino Linotype" panose="02040502050505030304" pitchFamily="18" charset="0"/>
              </a:rPr>
              <a:t>0.05) are shown in bold.  </a:t>
            </a:r>
          </a:p>
        </p:txBody>
      </p:sp>
      <p:graphicFrame>
        <p:nvGraphicFramePr>
          <p:cNvPr id="5" name="Objeto 4">
            <a:extLst>
              <a:ext uri="{FF2B5EF4-FFF2-40B4-BE49-F238E27FC236}">
                <a16:creationId xmlns:a16="http://schemas.microsoft.com/office/drawing/2014/main" id="{8C46A641-EB2A-4B17-A67D-A9B062ECD1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9464511"/>
              </p:ext>
            </p:extLst>
          </p:nvPr>
        </p:nvGraphicFramePr>
        <p:xfrm>
          <a:off x="1047750" y="1139825"/>
          <a:ext cx="4762500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4762323" imgH="2209839" progId="Excel.Sheet.12">
                  <p:embed/>
                </p:oleObj>
              </mc:Choice>
              <mc:Fallback>
                <p:oleObj name="Worksheet" r:id="rId2" imgW="4762323" imgH="2209839" progId="Excel.Sheet.12">
                  <p:embed/>
                  <p:pic>
                    <p:nvPicPr>
                      <p:cNvPr id="5" name="Objeto 4">
                        <a:extLst>
                          <a:ext uri="{FF2B5EF4-FFF2-40B4-BE49-F238E27FC236}">
                            <a16:creationId xmlns:a16="http://schemas.microsoft.com/office/drawing/2014/main" id="{8C46A641-EB2A-4B17-A67D-A9B062ECD1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47750" y="1139825"/>
                        <a:ext cx="4762500" cy="2209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1012268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</TotalTime>
  <Words>43</Words>
  <Application>Microsoft Office PowerPoint</Application>
  <PresentationFormat>Carta (216 x 279 mm)</PresentationFormat>
  <Paragraphs>1</Paragraphs>
  <Slides>1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Palatino Linotype</vt:lpstr>
      <vt:lpstr>Symbol</vt:lpstr>
      <vt:lpstr>Tema de Office</vt:lpstr>
      <vt:lpstr>Hoja de cálculo de Microsoft Excel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Fernanda Erpel</dc:creator>
  <cp:lastModifiedBy>Fernanda Erpel</cp:lastModifiedBy>
  <cp:revision>1</cp:revision>
  <dcterms:created xsi:type="dcterms:W3CDTF">2020-08-06T00:57:06Z</dcterms:created>
  <dcterms:modified xsi:type="dcterms:W3CDTF">2021-06-02T17:44:27Z</dcterms:modified>
</cp:coreProperties>
</file>