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24282A-DE89-4CB5-8122-03C545448889}" v="8" dt="2021-06-02T18:04:15.8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200" d="100"/>
          <a:sy n="200" d="100"/>
        </p:scale>
        <p:origin x="37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rnanda Erpel" userId="29d1baa5783f2a02" providerId="LiveId" clId="{295A2E98-D26B-451F-B0C6-D884BA56E3A0}"/>
    <pc:docChg chg="modSld">
      <pc:chgData name="Fernanda Erpel" userId="29d1baa5783f2a02" providerId="LiveId" clId="{295A2E98-D26B-451F-B0C6-D884BA56E3A0}" dt="2021-02-23T21:08:33.152" v="25" actId="1076"/>
      <pc:docMkLst>
        <pc:docMk/>
      </pc:docMkLst>
      <pc:sldChg chg="modSp mod">
        <pc:chgData name="Fernanda Erpel" userId="29d1baa5783f2a02" providerId="LiveId" clId="{295A2E98-D26B-451F-B0C6-D884BA56E3A0}" dt="2021-02-23T21:08:33.152" v="25" actId="1076"/>
        <pc:sldMkLst>
          <pc:docMk/>
          <pc:sldMk cId="1073750065" sldId="256"/>
        </pc:sldMkLst>
        <pc:spChg chg="mod">
          <ac:chgData name="Fernanda Erpel" userId="29d1baa5783f2a02" providerId="LiveId" clId="{295A2E98-D26B-451F-B0C6-D884BA56E3A0}" dt="2021-02-23T20:57:15.033" v="23" actId="20577"/>
          <ac:spMkLst>
            <pc:docMk/>
            <pc:sldMk cId="1073750065" sldId="256"/>
            <ac:spMk id="5" creationId="{9450C02A-79F4-402A-805E-F6EEA6FAADE2}"/>
          </ac:spMkLst>
        </pc:spChg>
        <pc:graphicFrameChg chg="mod">
          <ac:chgData name="Fernanda Erpel" userId="29d1baa5783f2a02" providerId="LiveId" clId="{295A2E98-D26B-451F-B0C6-D884BA56E3A0}" dt="2021-02-23T21:08:33.152" v="25" actId="1076"/>
          <ac:graphicFrameMkLst>
            <pc:docMk/>
            <pc:sldMk cId="1073750065" sldId="256"/>
            <ac:graphicFrameMk id="4" creationId="{2A84500B-E3A4-4B36-B1E3-17F1250E92EA}"/>
          </ac:graphicFrameMkLst>
        </pc:graphicFrameChg>
      </pc:sldChg>
    </pc:docChg>
  </pc:docChgLst>
  <pc:docChgLst>
    <pc:chgData name="Fernanda Erpel" userId="29d1baa5783f2a02" providerId="LiveId" clId="{415D320B-4F48-42C5-943F-6516597806B9}"/>
    <pc:docChg chg="undo custSel modSld">
      <pc:chgData name="Fernanda Erpel" userId="29d1baa5783f2a02" providerId="LiveId" clId="{415D320B-4F48-42C5-943F-6516597806B9}" dt="2020-09-30T22:46:21.520" v="8"/>
      <pc:docMkLst>
        <pc:docMk/>
      </pc:docMkLst>
      <pc:sldChg chg="addSp delSp modSp">
        <pc:chgData name="Fernanda Erpel" userId="29d1baa5783f2a02" providerId="LiveId" clId="{415D320B-4F48-42C5-943F-6516597806B9}" dt="2020-09-30T22:46:21.520" v="8"/>
        <pc:sldMkLst>
          <pc:docMk/>
          <pc:sldMk cId="1073750065" sldId="256"/>
        </pc:sldMkLst>
        <pc:graphicFrameChg chg="add del mod">
          <ac:chgData name="Fernanda Erpel" userId="29d1baa5783f2a02" providerId="LiveId" clId="{415D320B-4F48-42C5-943F-6516597806B9}" dt="2020-09-30T22:46:21.520" v="8"/>
          <ac:graphicFrameMkLst>
            <pc:docMk/>
            <pc:sldMk cId="1073750065" sldId="256"/>
            <ac:graphicFrameMk id="4" creationId="{2A84500B-E3A4-4B36-B1E3-17F1250E92EA}"/>
          </ac:graphicFrameMkLst>
        </pc:graphicFrameChg>
      </pc:sldChg>
    </pc:docChg>
  </pc:docChgLst>
  <pc:docChgLst>
    <pc:chgData name="Fernanda Erpel" userId="29d1baa5783f2a02" providerId="LiveId" clId="{7633663F-5C10-49B0-A51E-8D786828A727}"/>
    <pc:docChg chg="modSld">
      <pc:chgData name="Fernanda Erpel" userId="29d1baa5783f2a02" providerId="LiveId" clId="{7633663F-5C10-49B0-A51E-8D786828A727}" dt="2021-03-19T19:48:56.767" v="7" actId="20577"/>
      <pc:docMkLst>
        <pc:docMk/>
      </pc:docMkLst>
      <pc:sldChg chg="modSp mod">
        <pc:chgData name="Fernanda Erpel" userId="29d1baa5783f2a02" providerId="LiveId" clId="{7633663F-5C10-49B0-A51E-8D786828A727}" dt="2021-03-19T19:48:56.767" v="7" actId="20577"/>
        <pc:sldMkLst>
          <pc:docMk/>
          <pc:sldMk cId="1073750065" sldId="256"/>
        </pc:sldMkLst>
        <pc:spChg chg="mod">
          <ac:chgData name="Fernanda Erpel" userId="29d1baa5783f2a02" providerId="LiveId" clId="{7633663F-5C10-49B0-A51E-8D786828A727}" dt="2021-03-19T19:48:56.767" v="7" actId="20577"/>
          <ac:spMkLst>
            <pc:docMk/>
            <pc:sldMk cId="1073750065" sldId="256"/>
            <ac:spMk id="5" creationId="{9450C02A-79F4-402A-805E-F6EEA6FAADE2}"/>
          </ac:spMkLst>
        </pc:spChg>
      </pc:sldChg>
    </pc:docChg>
  </pc:docChgLst>
  <pc:docChgLst>
    <pc:chgData name="Fernanda Erpel" userId="29d1baa5783f2a02" providerId="LiveId" clId="{C906A61E-73F3-4DFD-945A-A3CADDCBB740}"/>
    <pc:docChg chg="modSld">
      <pc:chgData name="Fernanda Erpel" userId="29d1baa5783f2a02" providerId="LiveId" clId="{C906A61E-73F3-4DFD-945A-A3CADDCBB740}" dt="2020-12-16T15:08:28.053" v="1"/>
      <pc:docMkLst>
        <pc:docMk/>
      </pc:docMkLst>
      <pc:sldChg chg="modSp">
        <pc:chgData name="Fernanda Erpel" userId="29d1baa5783f2a02" providerId="LiveId" clId="{C906A61E-73F3-4DFD-945A-A3CADDCBB740}" dt="2020-12-16T15:08:28.053" v="1"/>
        <pc:sldMkLst>
          <pc:docMk/>
          <pc:sldMk cId="1073750065" sldId="256"/>
        </pc:sldMkLst>
        <pc:graphicFrameChg chg="mod">
          <ac:chgData name="Fernanda Erpel" userId="29d1baa5783f2a02" providerId="LiveId" clId="{C906A61E-73F3-4DFD-945A-A3CADDCBB740}" dt="2020-12-16T15:08:28.053" v="1"/>
          <ac:graphicFrameMkLst>
            <pc:docMk/>
            <pc:sldMk cId="1073750065" sldId="256"/>
            <ac:graphicFrameMk id="4" creationId="{2A84500B-E3A4-4B36-B1E3-17F1250E92EA}"/>
          </ac:graphicFrameMkLst>
        </pc:graphicFrameChg>
      </pc:sldChg>
    </pc:docChg>
  </pc:docChgLst>
  <pc:docChgLst>
    <pc:chgData name="Fernanda Erpel" userId="29d1baa5783f2a02" providerId="LiveId" clId="{AA42EE6F-188E-4932-890C-AADC197AA6E0}"/>
    <pc:docChg chg="modSld">
      <pc:chgData name="Fernanda Erpel" userId="29d1baa5783f2a02" providerId="LiveId" clId="{AA42EE6F-188E-4932-890C-AADC197AA6E0}" dt="2020-09-03T21:07:55.264" v="54" actId="20577"/>
      <pc:docMkLst>
        <pc:docMk/>
      </pc:docMkLst>
      <pc:sldChg chg="modSp">
        <pc:chgData name="Fernanda Erpel" userId="29d1baa5783f2a02" providerId="LiveId" clId="{AA42EE6F-188E-4932-890C-AADC197AA6E0}" dt="2020-09-03T21:07:55.264" v="54" actId="20577"/>
        <pc:sldMkLst>
          <pc:docMk/>
          <pc:sldMk cId="1073750065" sldId="256"/>
        </pc:sldMkLst>
        <pc:spChg chg="mod">
          <ac:chgData name="Fernanda Erpel" userId="29d1baa5783f2a02" providerId="LiveId" clId="{AA42EE6F-188E-4932-890C-AADC197AA6E0}" dt="2020-09-03T21:07:55.264" v="54" actId="20577"/>
          <ac:spMkLst>
            <pc:docMk/>
            <pc:sldMk cId="1073750065" sldId="256"/>
            <ac:spMk id="5" creationId="{9450C02A-79F4-402A-805E-F6EEA6FAADE2}"/>
          </ac:spMkLst>
        </pc:spChg>
        <pc:graphicFrameChg chg="mod">
          <ac:chgData name="Fernanda Erpel" userId="29d1baa5783f2a02" providerId="LiveId" clId="{AA42EE6F-188E-4932-890C-AADC197AA6E0}" dt="2020-09-03T21:06:16.837" v="0"/>
          <ac:graphicFrameMkLst>
            <pc:docMk/>
            <pc:sldMk cId="1073750065" sldId="256"/>
            <ac:graphicFrameMk id="4" creationId="{2A84500B-E3A4-4B36-B1E3-17F1250E92EA}"/>
          </ac:graphicFrameMkLst>
        </pc:graphicFrameChg>
      </pc:sldChg>
    </pc:docChg>
  </pc:docChgLst>
  <pc:docChgLst>
    <pc:chgData name="Fernanda Erpel" userId="29d1baa5783f2a02" providerId="LiveId" clId="{6E24282A-DE89-4CB5-8122-03C545448889}"/>
    <pc:docChg chg="modSld">
      <pc:chgData name="Fernanda Erpel" userId="29d1baa5783f2a02" providerId="LiveId" clId="{6E24282A-DE89-4CB5-8122-03C545448889}" dt="2021-06-02T18:04:04.744" v="24"/>
      <pc:docMkLst>
        <pc:docMk/>
      </pc:docMkLst>
      <pc:sldChg chg="modSp mod">
        <pc:chgData name="Fernanda Erpel" userId="29d1baa5783f2a02" providerId="LiveId" clId="{6E24282A-DE89-4CB5-8122-03C545448889}" dt="2021-06-02T18:04:04.744" v="24"/>
        <pc:sldMkLst>
          <pc:docMk/>
          <pc:sldMk cId="1073750065" sldId="256"/>
        </pc:sldMkLst>
        <pc:spChg chg="mod">
          <ac:chgData name="Fernanda Erpel" userId="29d1baa5783f2a02" providerId="LiveId" clId="{6E24282A-DE89-4CB5-8122-03C545448889}" dt="2021-06-02T18:03:42.054" v="20" actId="2711"/>
          <ac:spMkLst>
            <pc:docMk/>
            <pc:sldMk cId="1073750065" sldId="256"/>
            <ac:spMk id="5" creationId="{9450C02A-79F4-402A-805E-F6EEA6FAADE2}"/>
          </ac:spMkLst>
        </pc:spChg>
        <pc:graphicFrameChg chg="mod">
          <ac:chgData name="Fernanda Erpel" userId="29d1baa5783f2a02" providerId="LiveId" clId="{6E24282A-DE89-4CB5-8122-03C545448889}" dt="2021-06-02T18:04:04.744" v="24"/>
          <ac:graphicFrameMkLst>
            <pc:docMk/>
            <pc:sldMk cId="1073750065" sldId="256"/>
            <ac:graphicFrameMk id="4" creationId="{2A84500B-E3A4-4B36-B1E3-17F1250E92EA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438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8184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473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158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0555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0424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787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443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749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470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2501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8C753-8CB2-4BF7-9738-DD69F222C39A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BFC1B-4FF6-4C81-9CE0-FD7F851AA061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23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2A84500B-E3A4-4B36-B1E3-17F1250E92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988806"/>
              </p:ext>
            </p:extLst>
          </p:nvPr>
        </p:nvGraphicFramePr>
        <p:xfrm>
          <a:off x="1087438" y="854075"/>
          <a:ext cx="47625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762323" imgH="2209839" progId="Excel.Sheet.12">
                  <p:embed/>
                </p:oleObj>
              </mc:Choice>
              <mc:Fallback>
                <p:oleObj name="Worksheet" r:id="rId2" imgW="4762323" imgH="2209839" progId="Excel.Sheet.12">
                  <p:embed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2A84500B-E3A4-4B36-B1E3-17F1250E92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87438" y="854075"/>
                        <a:ext cx="4762500" cy="220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9450C02A-79F4-402A-805E-F6EEA6FAADE2}"/>
              </a:ext>
            </a:extLst>
          </p:cNvPr>
          <p:cNvSpPr txBox="1"/>
          <p:nvPr/>
        </p:nvSpPr>
        <p:spPr>
          <a:xfrm>
            <a:off x="471681" y="419060"/>
            <a:ext cx="609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</a:rPr>
              <a:t>Table S8. </a:t>
            </a:r>
            <a:r>
              <a:rPr lang="en-US" sz="900" dirty="0">
                <a:latin typeface="Palatino Linotype" panose="02040502050505030304" pitchFamily="18" charset="0"/>
              </a:rPr>
              <a:t>Three-way ANOVA for the effects of the specie, alga part, and collection zone on the As content of the seaweed samples, expressed as dry weight. Statistically significant effects (</a:t>
            </a:r>
            <a:r>
              <a:rPr lang="en-US" sz="900" dirty="0">
                <a:latin typeface="Symbol" panose="05050102010706020507" pitchFamily="18" charset="2"/>
              </a:rPr>
              <a:t>a</a:t>
            </a:r>
            <a:r>
              <a:rPr lang="en-US" sz="900" dirty="0">
                <a:latin typeface="Palatino Linotype" panose="02040502050505030304" pitchFamily="18" charset="0"/>
                <a:cs typeface="Arial" panose="020B0604020202020204" pitchFamily="34" charset="0"/>
              </a:rPr>
              <a:t>≤</a:t>
            </a:r>
            <a:r>
              <a:rPr lang="en-US" sz="900" dirty="0">
                <a:latin typeface="Palatino Linotype" panose="02040502050505030304" pitchFamily="18" charset="0"/>
              </a:rPr>
              <a:t>0.05) are shown in bold.</a:t>
            </a:r>
          </a:p>
        </p:txBody>
      </p:sp>
    </p:spTree>
    <p:extLst>
      <p:ext uri="{BB962C8B-B14F-4D97-AF65-F5344CB8AC3E}">
        <p14:creationId xmlns:p14="http://schemas.microsoft.com/office/powerpoint/2010/main" val="10737500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</TotalTime>
  <Words>45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Palatino Linotype</vt:lpstr>
      <vt:lpstr>Symbol</vt:lpstr>
      <vt:lpstr>Tema de Office</vt:lpstr>
      <vt:lpstr>Hoja de cálculo de Microsoft Excel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Fernanda Erpel</dc:creator>
  <cp:lastModifiedBy>Fernanda Erpel</cp:lastModifiedBy>
  <cp:revision>1</cp:revision>
  <dcterms:created xsi:type="dcterms:W3CDTF">2020-09-03T21:05:22Z</dcterms:created>
  <dcterms:modified xsi:type="dcterms:W3CDTF">2021-06-02T18:04:15Z</dcterms:modified>
</cp:coreProperties>
</file>