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BA86F2-776F-4334-9DC5-EC4E2F962187}" v="4" dt="2021-06-02T17:54:13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5" d="100"/>
          <a:sy n="125" d="100"/>
        </p:scale>
        <p:origin x="19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AB1EE74F-35DE-47A1-8524-26A5DA2C3F57}"/>
    <pc:docChg chg="modSld">
      <pc:chgData name="Fernanda Erpel" userId="29d1baa5783f2a02" providerId="LiveId" clId="{AB1EE74F-35DE-47A1-8524-26A5DA2C3F57}" dt="2020-08-06T15:34:56.981" v="30" actId="1076"/>
      <pc:docMkLst>
        <pc:docMk/>
      </pc:docMkLst>
      <pc:sldChg chg="addSp modSp">
        <pc:chgData name="Fernanda Erpel" userId="29d1baa5783f2a02" providerId="LiveId" clId="{AB1EE74F-35DE-47A1-8524-26A5DA2C3F57}" dt="2020-08-06T15:34:56.981" v="30" actId="1076"/>
        <pc:sldMkLst>
          <pc:docMk/>
          <pc:sldMk cId="2691063359" sldId="256"/>
        </pc:sldMkLst>
        <pc:spChg chg="mod">
          <ac:chgData name="Fernanda Erpel" userId="29d1baa5783f2a02" providerId="LiveId" clId="{AB1EE74F-35DE-47A1-8524-26A5DA2C3F57}" dt="2020-08-06T15:34:39.006" v="26" actId="20577"/>
          <ac:spMkLst>
            <pc:docMk/>
            <pc:sldMk cId="2691063359" sldId="256"/>
            <ac:spMk id="4" creationId="{8EEBE29F-D9B3-48CE-8841-7731D7424792}"/>
          </ac:spMkLst>
        </pc:spChg>
        <pc:graphicFrameChg chg="add mod">
          <ac:chgData name="Fernanda Erpel" userId="29d1baa5783f2a02" providerId="LiveId" clId="{AB1EE74F-35DE-47A1-8524-26A5DA2C3F57}" dt="2020-08-06T15:34:56.981" v="30" actId="1076"/>
          <ac:graphicFrameMkLst>
            <pc:docMk/>
            <pc:sldMk cId="2691063359" sldId="256"/>
            <ac:graphicFrameMk id="5" creationId="{1AAD65FF-C134-4227-A35E-6C5AA94483AC}"/>
          </ac:graphicFrameMkLst>
        </pc:graphicFrameChg>
      </pc:sldChg>
    </pc:docChg>
  </pc:docChgLst>
  <pc:docChgLst>
    <pc:chgData name="Fernanda Erpel" userId="29d1baa5783f2a02" providerId="LiveId" clId="{19E140DB-D800-4AE1-921D-20B55E1FA4EF}"/>
    <pc:docChg chg="modSld">
      <pc:chgData name="Fernanda Erpel" userId="29d1baa5783f2a02" providerId="LiveId" clId="{19E140DB-D800-4AE1-921D-20B55E1FA4EF}" dt="2020-12-16T15:06:26.653" v="4"/>
      <pc:docMkLst>
        <pc:docMk/>
      </pc:docMkLst>
      <pc:sldChg chg="modSp">
        <pc:chgData name="Fernanda Erpel" userId="29d1baa5783f2a02" providerId="LiveId" clId="{19E140DB-D800-4AE1-921D-20B55E1FA4EF}" dt="2020-12-16T15:06:26.653" v="4"/>
        <pc:sldMkLst>
          <pc:docMk/>
          <pc:sldMk cId="2691063359" sldId="256"/>
        </pc:sldMkLst>
        <pc:graphicFrameChg chg="mod">
          <ac:chgData name="Fernanda Erpel" userId="29d1baa5783f2a02" providerId="LiveId" clId="{19E140DB-D800-4AE1-921D-20B55E1FA4EF}" dt="2020-12-16T15:06:26.653" v="4"/>
          <ac:graphicFrameMkLst>
            <pc:docMk/>
            <pc:sldMk cId="2691063359" sldId="256"/>
            <ac:graphicFrameMk id="5" creationId="{1AAD65FF-C134-4227-A35E-6C5AA94483AC}"/>
          </ac:graphicFrameMkLst>
        </pc:graphicFrameChg>
      </pc:sldChg>
    </pc:docChg>
  </pc:docChgLst>
  <pc:docChgLst>
    <pc:chgData name="Fernanda Erpel" userId="29d1baa5783f2a02" providerId="LiveId" clId="{81BA86F2-776F-4334-9DC5-EC4E2F962187}"/>
    <pc:docChg chg="modSld">
      <pc:chgData name="Fernanda Erpel" userId="29d1baa5783f2a02" providerId="LiveId" clId="{81BA86F2-776F-4334-9DC5-EC4E2F962187}" dt="2021-06-02T17:54:12.680" v="24" actId="1076"/>
      <pc:docMkLst>
        <pc:docMk/>
      </pc:docMkLst>
      <pc:sldChg chg="modSp mod">
        <pc:chgData name="Fernanda Erpel" userId="29d1baa5783f2a02" providerId="LiveId" clId="{81BA86F2-776F-4334-9DC5-EC4E2F962187}" dt="2021-06-02T17:54:12.680" v="24" actId="1076"/>
        <pc:sldMkLst>
          <pc:docMk/>
          <pc:sldMk cId="2691063359" sldId="256"/>
        </pc:sldMkLst>
        <pc:spChg chg="mod">
          <ac:chgData name="Fernanda Erpel" userId="29d1baa5783f2a02" providerId="LiveId" clId="{81BA86F2-776F-4334-9DC5-EC4E2F962187}" dt="2021-06-02T17:53:46.937" v="22" actId="2711"/>
          <ac:spMkLst>
            <pc:docMk/>
            <pc:sldMk cId="2691063359" sldId="256"/>
            <ac:spMk id="4" creationId="{8EEBE29F-D9B3-48CE-8841-7731D7424792}"/>
          </ac:spMkLst>
        </pc:spChg>
        <pc:graphicFrameChg chg="mod">
          <ac:chgData name="Fernanda Erpel" userId="29d1baa5783f2a02" providerId="LiveId" clId="{81BA86F2-776F-4334-9DC5-EC4E2F962187}" dt="2021-06-02T17:54:12.680" v="24" actId="1076"/>
          <ac:graphicFrameMkLst>
            <pc:docMk/>
            <pc:sldMk cId="2691063359" sldId="256"/>
            <ac:graphicFrameMk id="5" creationId="{1AAD65FF-C134-4227-A35E-6C5AA94483AC}"/>
          </ac:graphicFrameMkLst>
        </pc:graphicFrameChg>
      </pc:sldChg>
    </pc:docChg>
  </pc:docChgLst>
  <pc:docChgLst>
    <pc:chgData name="Fernanda Erpel" userId="29d1baa5783f2a02" providerId="LiveId" clId="{D3A224F6-6B51-468E-A8EE-C4584D1E68B4}"/>
    <pc:docChg chg="undo custSel modSld">
      <pc:chgData name="Fernanda Erpel" userId="29d1baa5783f2a02" providerId="LiveId" clId="{D3A224F6-6B51-468E-A8EE-C4584D1E68B4}" dt="2020-09-30T22:31:42.681" v="296" actId="20577"/>
      <pc:docMkLst>
        <pc:docMk/>
      </pc:docMkLst>
      <pc:sldChg chg="addSp delSp modSp">
        <pc:chgData name="Fernanda Erpel" userId="29d1baa5783f2a02" providerId="LiveId" clId="{D3A224F6-6B51-468E-A8EE-C4584D1E68B4}" dt="2020-09-30T22:31:42.681" v="296" actId="20577"/>
        <pc:sldMkLst>
          <pc:docMk/>
          <pc:sldMk cId="2691063359" sldId="256"/>
        </pc:sldMkLst>
        <pc:spChg chg="mod">
          <ac:chgData name="Fernanda Erpel" userId="29d1baa5783f2a02" providerId="LiveId" clId="{D3A224F6-6B51-468E-A8EE-C4584D1E68B4}" dt="2020-09-30T22:31:42.681" v="296" actId="20577"/>
          <ac:spMkLst>
            <pc:docMk/>
            <pc:sldMk cId="2691063359" sldId="256"/>
            <ac:spMk id="4" creationId="{8EEBE29F-D9B3-48CE-8841-7731D7424792}"/>
          </ac:spMkLst>
        </pc:spChg>
        <pc:graphicFrameChg chg="add del">
          <ac:chgData name="Fernanda Erpel" userId="29d1baa5783f2a02" providerId="LiveId" clId="{D3A224F6-6B51-468E-A8EE-C4584D1E68B4}" dt="2020-09-30T22:23:37.948" v="1" actId="478"/>
          <ac:graphicFrameMkLst>
            <pc:docMk/>
            <pc:sldMk cId="2691063359" sldId="256"/>
            <ac:graphicFrameMk id="5" creationId="{1AAD65FF-C134-4227-A35E-6C5AA94483AC}"/>
          </ac:graphicFrameMkLst>
        </pc:graphicFrameChg>
      </pc:sldChg>
    </pc:docChg>
  </pc:docChgLst>
  <pc:docChgLst>
    <pc:chgData name="Fernanda Erpel" userId="29d1baa5783f2a02" providerId="LiveId" clId="{22DD04D3-87DD-4231-8DFE-14194F9EBD6D}"/>
    <pc:docChg chg="modSld">
      <pc:chgData name="Fernanda Erpel" userId="29d1baa5783f2a02" providerId="LiveId" clId="{22DD04D3-87DD-4231-8DFE-14194F9EBD6D}" dt="2021-01-21T17:10:52.784" v="8"/>
      <pc:docMkLst>
        <pc:docMk/>
      </pc:docMkLst>
      <pc:sldChg chg="modSp mod">
        <pc:chgData name="Fernanda Erpel" userId="29d1baa5783f2a02" providerId="LiveId" clId="{22DD04D3-87DD-4231-8DFE-14194F9EBD6D}" dt="2021-01-21T17:10:52.784" v="8"/>
        <pc:sldMkLst>
          <pc:docMk/>
          <pc:sldMk cId="2691063359" sldId="256"/>
        </pc:sldMkLst>
        <pc:spChg chg="mod">
          <ac:chgData name="Fernanda Erpel" userId="29d1baa5783f2a02" providerId="LiveId" clId="{22DD04D3-87DD-4231-8DFE-14194F9EBD6D}" dt="2021-01-21T17:10:52.784" v="8"/>
          <ac:spMkLst>
            <pc:docMk/>
            <pc:sldMk cId="2691063359" sldId="256"/>
            <ac:spMk id="4" creationId="{8EEBE29F-D9B3-48CE-8841-7731D7424792}"/>
          </ac:spMkLst>
        </pc:spChg>
      </pc:sldChg>
    </pc:docChg>
  </pc:docChgLst>
  <pc:docChgLst>
    <pc:chgData name="Fernanda Erpel" userId="29d1baa5783f2a02" providerId="LiveId" clId="{D0F80657-EFA1-4C5B-9BF0-A4903307723E}"/>
    <pc:docChg chg="modSld">
      <pc:chgData name="Fernanda Erpel" userId="29d1baa5783f2a02" providerId="LiveId" clId="{D0F80657-EFA1-4C5B-9BF0-A4903307723E}" dt="2021-02-23T21:16:04.574" v="9" actId="1076"/>
      <pc:docMkLst>
        <pc:docMk/>
      </pc:docMkLst>
      <pc:sldChg chg="modSp mod">
        <pc:chgData name="Fernanda Erpel" userId="29d1baa5783f2a02" providerId="LiveId" clId="{D0F80657-EFA1-4C5B-9BF0-A4903307723E}" dt="2021-02-23T21:16:04.574" v="9" actId="1076"/>
        <pc:sldMkLst>
          <pc:docMk/>
          <pc:sldMk cId="2691063359" sldId="256"/>
        </pc:sldMkLst>
        <pc:spChg chg="mod">
          <ac:chgData name="Fernanda Erpel" userId="29d1baa5783f2a02" providerId="LiveId" clId="{D0F80657-EFA1-4C5B-9BF0-A4903307723E}" dt="2021-02-23T18:42:08.502" v="1" actId="20577"/>
          <ac:spMkLst>
            <pc:docMk/>
            <pc:sldMk cId="2691063359" sldId="256"/>
            <ac:spMk id="4" creationId="{8EEBE29F-D9B3-48CE-8841-7731D7424792}"/>
          </ac:spMkLst>
        </pc:spChg>
        <pc:graphicFrameChg chg="mod">
          <ac:chgData name="Fernanda Erpel" userId="29d1baa5783f2a02" providerId="LiveId" clId="{D0F80657-EFA1-4C5B-9BF0-A4903307723E}" dt="2021-02-23T21:16:04.574" v="9" actId="1076"/>
          <ac:graphicFrameMkLst>
            <pc:docMk/>
            <pc:sldMk cId="2691063359" sldId="256"/>
            <ac:graphicFrameMk id="5" creationId="{1AAD65FF-C134-4227-A35E-6C5AA94483AC}"/>
          </ac:graphicFrameMkLst>
        </pc:graphicFrameChg>
      </pc:sldChg>
    </pc:docChg>
  </pc:docChgLst>
  <pc:docChgLst>
    <pc:chgData name="Fernanda Erpel" userId="29d1baa5783f2a02" providerId="LiveId" clId="{F853F3F3-F8A0-4DA6-A229-67A6FC4DD393}"/>
    <pc:docChg chg="modSld">
      <pc:chgData name="Fernanda Erpel" userId="29d1baa5783f2a02" providerId="LiveId" clId="{F853F3F3-F8A0-4DA6-A229-67A6FC4DD393}" dt="2021-03-19T19:44:24.101" v="5" actId="20577"/>
      <pc:docMkLst>
        <pc:docMk/>
      </pc:docMkLst>
      <pc:sldChg chg="modSp mod">
        <pc:chgData name="Fernanda Erpel" userId="29d1baa5783f2a02" providerId="LiveId" clId="{F853F3F3-F8A0-4DA6-A229-67A6FC4DD393}" dt="2021-03-19T19:44:24.101" v="5" actId="20577"/>
        <pc:sldMkLst>
          <pc:docMk/>
          <pc:sldMk cId="2691063359" sldId="256"/>
        </pc:sldMkLst>
        <pc:spChg chg="mod">
          <ac:chgData name="Fernanda Erpel" userId="29d1baa5783f2a02" providerId="LiveId" clId="{F853F3F3-F8A0-4DA6-A229-67A6FC4DD393}" dt="2021-03-19T19:44:24.101" v="5" actId="20577"/>
          <ac:spMkLst>
            <pc:docMk/>
            <pc:sldMk cId="2691063359" sldId="256"/>
            <ac:spMk id="4" creationId="{8EEBE29F-D9B3-48CE-8841-7731D7424792}"/>
          </ac:spMkLst>
        </pc:spChg>
      </pc:sldChg>
    </pc:docChg>
  </pc:docChgLst>
  <pc:docChgLst>
    <pc:chgData name="Fernanda Erpel" userId="29d1baa5783f2a02" providerId="LiveId" clId="{78F33BF7-33DE-47D5-AA01-85358AABB0B8}"/>
    <pc:docChg chg="modSld">
      <pc:chgData name="Fernanda Erpel" userId="29d1baa5783f2a02" providerId="LiveId" clId="{78F33BF7-33DE-47D5-AA01-85358AABB0B8}" dt="2020-09-03T20:53:27.287" v="9"/>
      <pc:docMkLst>
        <pc:docMk/>
      </pc:docMkLst>
      <pc:sldChg chg="modSp">
        <pc:chgData name="Fernanda Erpel" userId="29d1baa5783f2a02" providerId="LiveId" clId="{78F33BF7-33DE-47D5-AA01-85358AABB0B8}" dt="2020-09-03T20:53:27.287" v="9"/>
        <pc:sldMkLst>
          <pc:docMk/>
          <pc:sldMk cId="2691063359" sldId="256"/>
        </pc:sldMkLst>
        <pc:graphicFrameChg chg="mod">
          <ac:chgData name="Fernanda Erpel" userId="29d1baa5783f2a02" providerId="LiveId" clId="{78F33BF7-33DE-47D5-AA01-85358AABB0B8}" dt="2020-09-03T20:53:27.287" v="9"/>
          <ac:graphicFrameMkLst>
            <pc:docMk/>
            <pc:sldMk cId="2691063359" sldId="256"/>
            <ac:graphicFrameMk id="5" creationId="{1AAD65FF-C134-4227-A35E-6C5AA94483AC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691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69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483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2905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495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80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99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24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99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2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59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AC246-864B-47A5-8768-AA7C083998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3CCF8-F4F6-4633-837B-8CD56B61C22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13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EEBE29F-D9B3-48CE-8841-7731D7424792}"/>
              </a:ext>
            </a:extLst>
          </p:cNvPr>
          <p:cNvSpPr txBox="1"/>
          <p:nvPr/>
        </p:nvSpPr>
        <p:spPr>
          <a:xfrm>
            <a:off x="379084" y="372761"/>
            <a:ext cx="609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S6. </a:t>
            </a:r>
            <a:r>
              <a:rPr lang="en-US" sz="900" dirty="0">
                <a:latin typeface="Palatino Linotype" panose="02040502050505030304" pitchFamily="18" charset="0"/>
              </a:rPr>
              <a:t>Three-way ANOVA for the effects of the specie, alga part, and collection zone on the PHLE extracts mannitol content, expressed as % dry weight seaweed. Statistically significant effects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shown in bold.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1AAD65FF-C134-4227-A35E-6C5AA94483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144552"/>
              </p:ext>
            </p:extLst>
          </p:nvPr>
        </p:nvGraphicFramePr>
        <p:xfrm>
          <a:off x="1116330" y="809625"/>
          <a:ext cx="47625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762323" imgH="2209839" progId="Excel.Sheet.12">
                  <p:embed/>
                </p:oleObj>
              </mc:Choice>
              <mc:Fallback>
                <p:oleObj name="Worksheet" r:id="rId2" imgW="4762323" imgH="2209839" progId="Excel.Sheet.12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1AAD65FF-C134-4227-A35E-6C5AA9448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6330" y="809625"/>
                        <a:ext cx="47625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10633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45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1</cp:revision>
  <dcterms:created xsi:type="dcterms:W3CDTF">2020-08-06T15:32:30Z</dcterms:created>
  <dcterms:modified xsi:type="dcterms:W3CDTF">2021-06-02T17:54:13Z</dcterms:modified>
</cp:coreProperties>
</file>