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06E594-2F3D-4D95-859D-650723CE0392}" v="11" dt="2021-06-02T17:50:23.8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3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9D9626C2-20A5-4AD4-A70F-1FB8DB0A4DAA}"/>
    <pc:docChg chg="modSld">
      <pc:chgData name="Fernanda Erpel" userId="29d1baa5783f2a02" providerId="LiveId" clId="{9D9626C2-20A5-4AD4-A70F-1FB8DB0A4DAA}" dt="2021-03-19T19:43:18.255" v="9" actId="20577"/>
      <pc:docMkLst>
        <pc:docMk/>
      </pc:docMkLst>
      <pc:sldChg chg="modSp mod">
        <pc:chgData name="Fernanda Erpel" userId="29d1baa5783f2a02" providerId="LiveId" clId="{9D9626C2-20A5-4AD4-A70F-1FB8DB0A4DAA}" dt="2021-03-19T19:43:18.255" v="9" actId="20577"/>
        <pc:sldMkLst>
          <pc:docMk/>
          <pc:sldMk cId="1073750065" sldId="256"/>
        </pc:sldMkLst>
        <pc:spChg chg="mod">
          <ac:chgData name="Fernanda Erpel" userId="29d1baa5783f2a02" providerId="LiveId" clId="{9D9626C2-20A5-4AD4-A70F-1FB8DB0A4DAA}" dt="2021-03-19T19:43:18.255" v="9" actId="20577"/>
          <ac:spMkLst>
            <pc:docMk/>
            <pc:sldMk cId="1073750065" sldId="256"/>
            <ac:spMk id="5" creationId="{9450C02A-79F4-402A-805E-F6EEA6FAADE2}"/>
          </ac:spMkLst>
        </pc:spChg>
      </pc:sldChg>
    </pc:docChg>
  </pc:docChgLst>
  <pc:docChgLst>
    <pc:chgData name="Fernanda Erpel" userId="29d1baa5783f2a02" providerId="LiveId" clId="{9C06E594-2F3D-4D95-859D-650723CE0392}"/>
    <pc:docChg chg="modSld">
      <pc:chgData name="Fernanda Erpel" userId="29d1baa5783f2a02" providerId="LiveId" clId="{9C06E594-2F3D-4D95-859D-650723CE0392}" dt="2021-06-02T17:55:31.933" v="26" actId="20577"/>
      <pc:docMkLst>
        <pc:docMk/>
      </pc:docMkLst>
      <pc:sldChg chg="modSp mod">
        <pc:chgData name="Fernanda Erpel" userId="29d1baa5783f2a02" providerId="LiveId" clId="{9C06E594-2F3D-4D95-859D-650723CE0392}" dt="2021-06-02T17:55:31.933" v="26" actId="20577"/>
        <pc:sldMkLst>
          <pc:docMk/>
          <pc:sldMk cId="1073750065" sldId="256"/>
        </pc:sldMkLst>
        <pc:spChg chg="mod">
          <ac:chgData name="Fernanda Erpel" userId="29d1baa5783f2a02" providerId="LiveId" clId="{9C06E594-2F3D-4D95-859D-650723CE0392}" dt="2021-06-02T17:55:31.933" v="26" actId="20577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9C06E594-2F3D-4D95-859D-650723CE0392}" dt="2021-06-02T17:49:17.322" v="24"/>
          <ac:graphicFrameMkLst>
            <pc:docMk/>
            <pc:sldMk cId="1073750065" sldId="256"/>
            <ac:graphicFrameMk id="9" creationId="{A6FBD3B6-2AE6-4A85-911C-56C9FA07E0DB}"/>
          </ac:graphicFrameMkLst>
        </pc:graphicFrameChg>
      </pc:sldChg>
    </pc:docChg>
  </pc:docChgLst>
  <pc:docChgLst>
    <pc:chgData name="Fernanda Erpel" userId="29d1baa5783f2a02" providerId="LiveId" clId="{98CBDCE2-821D-4061-A80F-F3AE75927EF9}"/>
    <pc:docChg chg="undo custSel modSld">
      <pc:chgData name="Fernanda Erpel" userId="29d1baa5783f2a02" providerId="LiveId" clId="{98CBDCE2-821D-4061-A80F-F3AE75927EF9}" dt="2021-01-21T17:11:59.315" v="159" actId="1076"/>
      <pc:docMkLst>
        <pc:docMk/>
      </pc:docMkLst>
      <pc:sldChg chg="addSp delSp modSp mod">
        <pc:chgData name="Fernanda Erpel" userId="29d1baa5783f2a02" providerId="LiveId" clId="{98CBDCE2-821D-4061-A80F-F3AE75927EF9}" dt="2021-01-21T17:11:59.315" v="159" actId="1076"/>
        <pc:sldMkLst>
          <pc:docMk/>
          <pc:sldMk cId="1073750065" sldId="256"/>
        </pc:sldMkLst>
        <pc:spChg chg="mod">
          <ac:chgData name="Fernanda Erpel" userId="29d1baa5783f2a02" providerId="LiveId" clId="{98CBDCE2-821D-4061-A80F-F3AE75927EF9}" dt="2021-01-21T17:11:55.594" v="158"/>
          <ac:spMkLst>
            <pc:docMk/>
            <pc:sldMk cId="1073750065" sldId="256"/>
            <ac:spMk id="5" creationId="{9450C02A-79F4-402A-805E-F6EEA6FAADE2}"/>
          </ac:spMkLst>
        </pc:spChg>
        <pc:graphicFrameChg chg="add del mod">
          <ac:chgData name="Fernanda Erpel" userId="29d1baa5783f2a02" providerId="LiveId" clId="{98CBDCE2-821D-4061-A80F-F3AE75927EF9}" dt="2021-01-20T01:27:10.754" v="24" actId="478"/>
          <ac:graphicFrameMkLst>
            <pc:docMk/>
            <pc:sldMk cId="1073750065" sldId="256"/>
            <ac:graphicFrameMk id="2" creationId="{9DF58E4B-D5EE-48A3-8CE6-DD22621681A2}"/>
          </ac:graphicFrameMkLst>
        </pc:graphicFrameChg>
        <pc:graphicFrameChg chg="add del mod">
          <ac:chgData name="Fernanda Erpel" userId="29d1baa5783f2a02" providerId="LiveId" clId="{98CBDCE2-821D-4061-A80F-F3AE75927EF9}" dt="2021-01-20T01:28:00.181" v="28"/>
          <ac:graphicFrameMkLst>
            <pc:docMk/>
            <pc:sldMk cId="1073750065" sldId="256"/>
            <ac:graphicFrameMk id="4" creationId="{4DC2272D-31E1-42E2-8CC1-D070C98EC6A1}"/>
          </ac:graphicFrameMkLst>
        </pc:graphicFrameChg>
        <pc:graphicFrameChg chg="add del mod">
          <ac:chgData name="Fernanda Erpel" userId="29d1baa5783f2a02" providerId="LiveId" clId="{98CBDCE2-821D-4061-A80F-F3AE75927EF9}" dt="2021-01-20T01:39:49.210" v="36" actId="478"/>
          <ac:graphicFrameMkLst>
            <pc:docMk/>
            <pc:sldMk cId="1073750065" sldId="256"/>
            <ac:graphicFrameMk id="6" creationId="{7F107A52-83FE-494F-9687-9FEEA23191FA}"/>
          </ac:graphicFrameMkLst>
        </pc:graphicFrameChg>
        <pc:graphicFrameChg chg="add del mod">
          <ac:chgData name="Fernanda Erpel" userId="29d1baa5783f2a02" providerId="LiveId" clId="{98CBDCE2-821D-4061-A80F-F3AE75927EF9}" dt="2021-01-20T01:40:06.487" v="38"/>
          <ac:graphicFrameMkLst>
            <pc:docMk/>
            <pc:sldMk cId="1073750065" sldId="256"/>
            <ac:graphicFrameMk id="7" creationId="{A4F94869-5011-4E7F-A956-8ED713FF0F25}"/>
          </ac:graphicFrameMkLst>
        </pc:graphicFrameChg>
        <pc:graphicFrameChg chg="add del mod">
          <ac:chgData name="Fernanda Erpel" userId="29d1baa5783f2a02" providerId="LiveId" clId="{98CBDCE2-821D-4061-A80F-F3AE75927EF9}" dt="2021-01-20T01:40:10.952" v="40" actId="478"/>
          <ac:graphicFrameMkLst>
            <pc:docMk/>
            <pc:sldMk cId="1073750065" sldId="256"/>
            <ac:graphicFrameMk id="8" creationId="{9489AD79-6EA5-4B8D-9574-33C5CDBD3A43}"/>
          </ac:graphicFrameMkLst>
        </pc:graphicFrameChg>
        <pc:graphicFrameChg chg="add mod">
          <ac:chgData name="Fernanda Erpel" userId="29d1baa5783f2a02" providerId="LiveId" clId="{98CBDCE2-821D-4061-A80F-F3AE75927EF9}" dt="2021-01-21T17:11:59.315" v="159" actId="1076"/>
          <ac:graphicFrameMkLst>
            <pc:docMk/>
            <pc:sldMk cId="1073750065" sldId="256"/>
            <ac:graphicFrameMk id="9" creationId="{A6FBD3B6-2AE6-4A85-911C-56C9FA07E0DB}"/>
          </ac:graphicFrameMkLst>
        </pc:graphicFrameChg>
        <pc:picChg chg="add del">
          <ac:chgData name="Fernanda Erpel" userId="29d1baa5783f2a02" providerId="LiveId" clId="{98CBDCE2-821D-4061-A80F-F3AE75927EF9}" dt="2021-01-20T01:27:55.555" v="26" actId="478"/>
          <ac:picMkLst>
            <pc:docMk/>
            <pc:sldMk cId="1073750065" sldId="256"/>
            <ac:picMk id="3" creationId="{2C99D6F3-B558-41F1-A777-CEFDA9C9AA3B}"/>
          </ac:picMkLst>
        </pc:picChg>
      </pc:sldChg>
    </pc:docChg>
  </pc:docChgLst>
  <pc:docChgLst>
    <pc:chgData name="Fernanda Erpel" userId="29d1baa5783f2a02" providerId="LiveId" clId="{88AB897F-879E-47FC-9425-88D052F8C8D8}"/>
    <pc:docChg chg="modSld">
      <pc:chgData name="Fernanda Erpel" userId="29d1baa5783f2a02" providerId="LiveId" clId="{88AB897F-879E-47FC-9425-88D052F8C8D8}" dt="2021-02-23T21:20:38.694" v="1"/>
      <pc:docMkLst>
        <pc:docMk/>
      </pc:docMkLst>
      <pc:sldChg chg="modSp">
        <pc:chgData name="Fernanda Erpel" userId="29d1baa5783f2a02" providerId="LiveId" clId="{88AB897F-879E-47FC-9425-88D052F8C8D8}" dt="2021-02-23T21:20:38.694" v="1"/>
        <pc:sldMkLst>
          <pc:docMk/>
          <pc:sldMk cId="1073750065" sldId="256"/>
        </pc:sldMkLst>
        <pc:graphicFrameChg chg="mod">
          <ac:chgData name="Fernanda Erpel" userId="29d1baa5783f2a02" providerId="LiveId" clId="{88AB897F-879E-47FC-9425-88D052F8C8D8}" dt="2021-02-23T21:20:38.694" v="1"/>
          <ac:graphicFrameMkLst>
            <pc:docMk/>
            <pc:sldMk cId="1073750065" sldId="256"/>
            <ac:graphicFrameMk id="9" creationId="{A6FBD3B6-2AE6-4A85-911C-56C9FA07E0D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3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18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73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15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55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42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8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44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74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7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50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23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450C02A-79F4-402A-805E-F6EEA6FAADE2}"/>
              </a:ext>
            </a:extLst>
          </p:cNvPr>
          <p:cNvSpPr txBox="1"/>
          <p:nvPr/>
        </p:nvSpPr>
        <p:spPr>
          <a:xfrm>
            <a:off x="379083" y="603109"/>
            <a:ext cx="609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S4. </a:t>
            </a:r>
            <a:r>
              <a:rPr lang="en-US" sz="900" dirty="0">
                <a:latin typeface="Palatino Linotype" panose="02040502050505030304" pitchFamily="18" charset="0"/>
              </a:rPr>
              <a:t>One-way ANOVA for the effect of the seaweed PHLE extract type on their IC</a:t>
            </a:r>
            <a:r>
              <a:rPr lang="en-US" sz="900" baseline="-25000" dirty="0">
                <a:latin typeface="Palatino Linotype" panose="02040502050505030304" pitchFamily="18" charset="0"/>
              </a:rPr>
              <a:t>50</a:t>
            </a:r>
            <a:r>
              <a:rPr lang="en-US" sz="900" dirty="0">
                <a:latin typeface="Palatino Linotype" panose="02040502050505030304" pitchFamily="18" charset="0"/>
              </a:rPr>
              <a:t> values against 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</a:rPr>
              <a:t>-glucosidase activity. 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>
                <a:latin typeface="Palatino Linotype" panose="02040502050505030304" pitchFamily="18" charset="0"/>
              </a:rPr>
              <a:t>0.05.</a:t>
            </a:r>
            <a:endParaRPr lang="en-US" sz="900" baseline="-25000" dirty="0">
              <a:latin typeface="Palatino Linotype" panose="02040502050505030304" pitchFamily="18" charset="0"/>
            </a:endParaRPr>
          </a:p>
          <a:p>
            <a:pPr algn="just"/>
            <a:r>
              <a:rPr lang="en-US" sz="1000" dirty="0"/>
              <a:t>      </a:t>
            </a:r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A6FBD3B6-2AE6-4A85-911C-56C9FA07E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945898"/>
              </p:ext>
            </p:extLst>
          </p:nvPr>
        </p:nvGraphicFramePr>
        <p:xfrm>
          <a:off x="804863" y="1049338"/>
          <a:ext cx="52482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248231" imgH="895449" progId="Excel.Sheet.12">
                  <p:embed/>
                </p:oleObj>
              </mc:Choice>
              <mc:Fallback>
                <p:oleObj name="Worksheet" r:id="rId2" imgW="5248231" imgH="895449" progId="Excel.Sheet.12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A6FBD3B6-2AE6-4A85-911C-56C9FA07E0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4863" y="1049338"/>
                        <a:ext cx="5248275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3750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27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Worksheet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2</cp:revision>
  <dcterms:created xsi:type="dcterms:W3CDTF">2020-09-03T21:05:22Z</dcterms:created>
  <dcterms:modified xsi:type="dcterms:W3CDTF">2021-06-02T17:55:33Z</dcterms:modified>
</cp:coreProperties>
</file>