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9" autoAdjust="0"/>
    <p:restoredTop sz="94660"/>
  </p:normalViewPr>
  <p:slideViewPr>
    <p:cSldViewPr snapToGrid="0">
      <p:cViewPr varScale="1">
        <p:scale>
          <a:sx n="75" d="100"/>
          <a:sy n="75" d="100"/>
        </p:scale>
        <p:origin x="-50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A328A-56CE-4745-8BB2-73C6283AC939}" type="datetimeFigureOut">
              <a:rPr lang="en-IN" smtClean="0"/>
              <a:pPr/>
              <a:t>31-08-2023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8D9-A873-4910-88A5-EB44AA2D3550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882228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A328A-56CE-4745-8BB2-73C6283AC939}" type="datetimeFigureOut">
              <a:rPr lang="en-IN" smtClean="0"/>
              <a:pPr/>
              <a:t>31-08-2023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8D9-A873-4910-88A5-EB44AA2D3550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637930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A328A-56CE-4745-8BB2-73C6283AC939}" type="datetimeFigureOut">
              <a:rPr lang="en-IN" smtClean="0"/>
              <a:pPr/>
              <a:t>31-08-2023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8D9-A873-4910-88A5-EB44AA2D3550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288594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A328A-56CE-4745-8BB2-73C6283AC939}" type="datetimeFigureOut">
              <a:rPr lang="en-IN" smtClean="0"/>
              <a:pPr/>
              <a:t>31-08-2023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8D9-A873-4910-88A5-EB44AA2D3550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960170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A328A-56CE-4745-8BB2-73C6283AC939}" type="datetimeFigureOut">
              <a:rPr lang="en-IN" smtClean="0"/>
              <a:pPr/>
              <a:t>31-08-2023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8D9-A873-4910-88A5-EB44AA2D3550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557767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A328A-56CE-4745-8BB2-73C6283AC939}" type="datetimeFigureOut">
              <a:rPr lang="en-IN" smtClean="0"/>
              <a:pPr/>
              <a:t>31-08-2023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8D9-A873-4910-88A5-EB44AA2D3550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619806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A328A-56CE-4745-8BB2-73C6283AC939}" type="datetimeFigureOut">
              <a:rPr lang="en-IN" smtClean="0"/>
              <a:pPr/>
              <a:t>31-08-2023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8D9-A873-4910-88A5-EB44AA2D3550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54219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A328A-56CE-4745-8BB2-73C6283AC939}" type="datetimeFigureOut">
              <a:rPr lang="en-IN" smtClean="0"/>
              <a:pPr/>
              <a:t>31-08-2023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8D9-A873-4910-88A5-EB44AA2D3550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94473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A328A-56CE-4745-8BB2-73C6283AC939}" type="datetimeFigureOut">
              <a:rPr lang="en-IN" smtClean="0"/>
              <a:pPr/>
              <a:t>31-08-2023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8D9-A873-4910-88A5-EB44AA2D3550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658052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A328A-56CE-4745-8BB2-73C6283AC939}" type="datetimeFigureOut">
              <a:rPr lang="en-IN" smtClean="0"/>
              <a:pPr/>
              <a:t>31-08-2023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8D9-A873-4910-88A5-EB44AA2D3550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625441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A328A-56CE-4745-8BB2-73C6283AC939}" type="datetimeFigureOut">
              <a:rPr lang="en-IN" smtClean="0"/>
              <a:pPr/>
              <a:t>31-08-2023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398D9-A873-4910-88A5-EB44AA2D3550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4071944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4A328A-56CE-4745-8BB2-73C6283AC939}" type="datetimeFigureOut">
              <a:rPr lang="en-IN" smtClean="0"/>
              <a:pPr/>
              <a:t>31-08-2023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398D9-A873-4910-88A5-EB44AA2D3550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615298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84EC3F9-CD60-485E-ADF5-34E664A7ACE6}"/>
              </a:ext>
            </a:extLst>
          </p:cNvPr>
          <p:cNvSpPr/>
          <p:nvPr/>
        </p:nvSpPr>
        <p:spPr>
          <a:xfrm>
            <a:off x="9133047" y="2098470"/>
            <a:ext cx="293703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219167">
              <a:defRPr/>
            </a:pPr>
            <a:r>
              <a:rPr lang="en-IN" sz="12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Supplementary Fig</a:t>
            </a:r>
            <a:r>
              <a:rPr lang="en-IN" sz="1200" b="1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IN" sz="12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5 </a:t>
            </a:r>
            <a:r>
              <a:rPr lang="en-IN" sz="1200" b="1" dirty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Effect of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alt</a:t>
            </a:r>
            <a:r>
              <a:rPr lang="en-IN" sz="1200" b="1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 </a:t>
            </a:r>
            <a:r>
              <a:rPr lang="en-IN" sz="1200" b="1" dirty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stress (C: </a:t>
            </a:r>
            <a:r>
              <a:rPr lang="en-IN" sz="1200" b="1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control, 5</a:t>
            </a:r>
            <a:r>
              <a:rPr lang="en-IN" sz="1200" b="1" kern="0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dSm</a:t>
            </a:r>
            <a:r>
              <a:rPr lang="en-US" sz="1200" b="1" baseline="30000" dirty="0" smtClean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-1</a:t>
            </a:r>
            <a:r>
              <a:rPr lang="en-IN" sz="1200" b="1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, 10</a:t>
            </a:r>
            <a:r>
              <a:rPr lang="en-IN" sz="1200" b="1" kern="0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dSm</a:t>
            </a:r>
            <a:r>
              <a:rPr lang="en-US" sz="1200" b="1" baseline="30000" dirty="0" smtClean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-1</a:t>
            </a:r>
            <a:r>
              <a:rPr lang="en-US" sz="1200" b="1" dirty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smtClean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and 15</a:t>
            </a:r>
            <a:r>
              <a:rPr lang="en-IN" sz="1200" b="1" kern="0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dSm</a:t>
            </a:r>
            <a:r>
              <a:rPr lang="en-US" sz="1200" b="1" baseline="30000" dirty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-1</a:t>
            </a:r>
            <a:r>
              <a:rPr lang="en-US" sz="1200" b="1" dirty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) on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 Fraction (%) of root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length in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different diameter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classes </a:t>
            </a:r>
            <a:r>
              <a:rPr lang="en-US" sz="1200" b="1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wheat genotypes Kharchia 65 (K-65),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B.T. Schomburgk (BTS),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HD2687 and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HD3298.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Salinity stress was imposed for 4 weeks as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mix of salts to 7 days old wheat seedlings grown under hydroponics. </a:t>
            </a:r>
            <a:endParaRPr lang="en-IN" sz="1200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59693926"/>
              </p:ext>
            </p:extLst>
          </p:nvPr>
        </p:nvGraphicFramePr>
        <p:xfrm>
          <a:off x="0" y="62432"/>
          <a:ext cx="8412480" cy="6364839"/>
        </p:xfrm>
        <a:graphic>
          <a:graphicData uri="http://schemas.openxmlformats.org/presentationml/2006/ole">
            <p:oleObj spid="_x0000_s1033" name="Prism 8" r:id="rId3" imgW="9344081" imgH="7069824" progId="Prism8.Document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501256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93394749"/>
              </p:ext>
            </p:extLst>
          </p:nvPr>
        </p:nvGraphicFramePr>
        <p:xfrm>
          <a:off x="94760" y="103997"/>
          <a:ext cx="8607936" cy="6479683"/>
        </p:xfrm>
        <a:graphic>
          <a:graphicData uri="http://schemas.openxmlformats.org/presentationml/2006/ole">
            <p:oleObj spid="_x0000_s2055" name="Prism 8" r:id="rId3" imgW="9246484" imgH="6961417" progId="Prism8.Document">
              <p:embed/>
            </p:oleObj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484EC3F9-CD60-485E-ADF5-34E664A7ACE6}"/>
              </a:ext>
            </a:extLst>
          </p:cNvPr>
          <p:cNvSpPr/>
          <p:nvPr/>
        </p:nvSpPr>
        <p:spPr>
          <a:xfrm>
            <a:off x="9133047" y="2098470"/>
            <a:ext cx="293703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219167">
              <a:defRPr/>
            </a:pPr>
            <a:r>
              <a:rPr lang="en-IN" sz="12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Supplementary Fig</a:t>
            </a:r>
            <a:r>
              <a:rPr lang="en-IN" sz="1200" b="1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IN" sz="12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6 </a:t>
            </a:r>
            <a:r>
              <a:rPr lang="en-IN" sz="1200" b="1" dirty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Effect of </a:t>
            </a:r>
            <a:r>
              <a:rPr lang="en-IN" sz="1200" b="1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salt </a:t>
            </a:r>
            <a:r>
              <a:rPr lang="en-IN" sz="1200" b="1" dirty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stress (C: </a:t>
            </a:r>
            <a:r>
              <a:rPr lang="en-IN" sz="1200" b="1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control, 5</a:t>
            </a:r>
            <a:r>
              <a:rPr lang="en-IN" sz="1200" b="1" kern="0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dSm</a:t>
            </a:r>
            <a:r>
              <a:rPr lang="en-US" sz="1200" b="1" baseline="30000" dirty="0" smtClean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-1</a:t>
            </a:r>
            <a:r>
              <a:rPr lang="en-IN" sz="1200" b="1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, 10</a:t>
            </a:r>
            <a:r>
              <a:rPr lang="en-IN" sz="1200" b="1" kern="0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dSm</a:t>
            </a:r>
            <a:r>
              <a:rPr lang="en-US" sz="1200" b="1" baseline="30000" dirty="0" smtClean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-1</a:t>
            </a:r>
            <a:r>
              <a:rPr lang="en-US" sz="1200" b="1" dirty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smtClean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and 15</a:t>
            </a:r>
            <a:r>
              <a:rPr lang="en-IN" sz="1200" b="1" kern="0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dSm</a:t>
            </a:r>
            <a:r>
              <a:rPr lang="en-US" sz="1200" b="1" baseline="30000" dirty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-1</a:t>
            </a:r>
            <a:r>
              <a:rPr lang="en-US" sz="1200" b="1" dirty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) on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 Fraction (%) of root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surface area in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different diameter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classes </a:t>
            </a:r>
            <a:r>
              <a:rPr lang="en-US" sz="1200" b="1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wheat genotypes Kharchia 65 (K-65),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B.T. Schomburgk (BTS),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HD2687 and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HD3298.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Salinity stress was imposed for 4 weeks as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mix of salts to 7 days old wheat seedlings grown under hydroponics. </a:t>
            </a:r>
            <a:endParaRPr lang="en-IN" sz="1200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5200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84EC3F9-CD60-485E-ADF5-34E664A7ACE6}"/>
              </a:ext>
            </a:extLst>
          </p:cNvPr>
          <p:cNvSpPr/>
          <p:nvPr/>
        </p:nvSpPr>
        <p:spPr>
          <a:xfrm>
            <a:off x="9133047" y="2098470"/>
            <a:ext cx="2937033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219167">
              <a:defRPr/>
            </a:pPr>
            <a:r>
              <a:rPr lang="en-IN" sz="12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Supplementary Fig</a:t>
            </a:r>
            <a:r>
              <a:rPr lang="en-IN" sz="1200" b="1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IN" sz="1200" b="1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en-IN" sz="1200" b="1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Effect </a:t>
            </a:r>
            <a:r>
              <a:rPr lang="en-IN" sz="1200" b="1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of </a:t>
            </a:r>
            <a:r>
              <a:rPr lang="en-IN" sz="1200" b="1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salt </a:t>
            </a:r>
            <a:r>
              <a:rPr lang="en-IN" sz="1200" b="1" dirty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stress (C: </a:t>
            </a:r>
            <a:r>
              <a:rPr lang="en-IN" sz="1200" b="1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control, 5</a:t>
            </a:r>
            <a:r>
              <a:rPr lang="en-IN" sz="1200" b="1" kern="0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dSm</a:t>
            </a:r>
            <a:r>
              <a:rPr lang="en-US" sz="1200" b="1" baseline="30000" dirty="0" smtClean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-1</a:t>
            </a:r>
            <a:r>
              <a:rPr lang="en-IN" sz="1200" b="1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, 10</a:t>
            </a:r>
            <a:r>
              <a:rPr lang="en-IN" sz="1200" b="1" kern="0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dSm</a:t>
            </a:r>
            <a:r>
              <a:rPr lang="en-US" sz="1200" b="1" baseline="30000" dirty="0" smtClean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-1</a:t>
            </a:r>
            <a:r>
              <a:rPr lang="en-US" sz="1200" b="1" dirty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b="1" dirty="0" smtClean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and 15</a:t>
            </a:r>
            <a:r>
              <a:rPr lang="en-IN" sz="1200" b="1" kern="0" dirty="0" smtClean="0">
                <a:solidFill>
                  <a:srgbClr val="000000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dSm</a:t>
            </a:r>
            <a:r>
              <a:rPr lang="en-US" sz="1200" b="1" baseline="30000" dirty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-1</a:t>
            </a:r>
            <a:r>
              <a:rPr lang="en-US" sz="1200" b="1" dirty="0">
                <a:solidFill>
                  <a:schemeClr val="dk1"/>
                </a:solidFill>
                <a:uFill>
                  <a:solidFill>
                    <a:srgbClr val="FFFF00"/>
                  </a:solidFill>
                </a:uFill>
                <a:latin typeface="Arial" pitchFamily="34" charset="0"/>
                <a:cs typeface="Arial" pitchFamily="34" charset="0"/>
              </a:rPr>
              <a:t>) on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 Fraction (%) of root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volume in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different diameter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classes </a:t>
            </a:r>
            <a:r>
              <a:rPr lang="en-US" sz="1200" b="1" kern="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wheat genotypes Kharchia 65 (K-65),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B.T. Schomburgk (BTS),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HD2687 and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HD3298. </a:t>
            </a:r>
            <a:r>
              <a:rPr lang="en-US" sz="1200" b="1" dirty="0">
                <a:latin typeface="Arial" pitchFamily="34" charset="0"/>
                <a:cs typeface="Arial" pitchFamily="34" charset="0"/>
              </a:rPr>
              <a:t>Salinity stress was imposed for 4 weeks as </a:t>
            </a: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mix of salts to 7 days old wheat seedlings grown under hydroponics. </a:t>
            </a:r>
            <a:endParaRPr lang="en-IN" sz="1200" b="1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07028116"/>
              </p:ext>
            </p:extLst>
          </p:nvPr>
        </p:nvGraphicFramePr>
        <p:xfrm>
          <a:off x="139787" y="95684"/>
          <a:ext cx="8810666" cy="6562811"/>
        </p:xfrm>
        <a:graphic>
          <a:graphicData uri="http://schemas.openxmlformats.org/presentationml/2006/ole">
            <p:oleObj spid="_x0000_s3079" name="Prism 8" r:id="rId3" imgW="9344081" imgH="6959977" progId="Prism8.Document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886241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217</Words>
  <Application>Microsoft Office PowerPoint</Application>
  <PresentationFormat>Custom</PresentationFormat>
  <Paragraphs>3</Paragraphs>
  <Slides>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Prism 8</vt:lpstr>
      <vt:lpstr>Slide 1</vt:lpstr>
      <vt:lpstr>Slide 2</vt:lpstr>
      <vt:lpstr>Slide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SKJHA</cp:lastModifiedBy>
  <cp:revision>5</cp:revision>
  <dcterms:created xsi:type="dcterms:W3CDTF">2023-07-31T06:25:45Z</dcterms:created>
  <dcterms:modified xsi:type="dcterms:W3CDTF">2023-08-31T16:42:30Z</dcterms:modified>
</cp:coreProperties>
</file>