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1422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image" Target="../media/image7.emf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.emf"/><Relationship Id="rId4" Type="http://schemas.openxmlformats.org/officeDocument/2006/relationships/image" Target="../media/image1.e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13" Type="http://schemas.openxmlformats.org/officeDocument/2006/relationships/oleObject" Target="../embeddings/oleObject12.bin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12" Type="http://schemas.openxmlformats.org/officeDocument/2006/relationships/image" Target="../media/image11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e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0.emf"/><Relationship Id="rId4" Type="http://schemas.openxmlformats.org/officeDocument/2006/relationships/image" Target="../media/image7.emf"/><Relationship Id="rId9" Type="http://schemas.openxmlformats.org/officeDocument/2006/relationships/oleObject" Target="../embeddings/oleObject10.bin"/><Relationship Id="rId14" Type="http://schemas.openxmlformats.org/officeDocument/2006/relationships/image" Target="../media/image12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609600" y="457200"/>
            <a:ext cx="7848600" cy="5715000"/>
            <a:chOff x="304800" y="152400"/>
            <a:chExt cx="7848600" cy="5715000"/>
          </a:xfrm>
        </p:grpSpPr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42741545"/>
                </p:ext>
              </p:extLst>
            </p:nvPr>
          </p:nvGraphicFramePr>
          <p:xfrm>
            <a:off x="304800" y="157163"/>
            <a:ext cx="2590800" cy="26130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7" name="Prism 7" r:id="rId3" imgW="3457663" imgH="3704905" progId="Prism7.Document">
                    <p:embed/>
                  </p:oleObj>
                </mc:Choice>
                <mc:Fallback>
                  <p:oleObj name="Prism 7" r:id="rId3" imgW="3457663" imgH="3704905" progId="Prism7.Document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04800" y="157163"/>
                          <a:ext cx="2590800" cy="26130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750154"/>
                </p:ext>
              </p:extLst>
            </p:nvPr>
          </p:nvGraphicFramePr>
          <p:xfrm>
            <a:off x="3048000" y="157163"/>
            <a:ext cx="2438400" cy="26558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8" name="Prism 7" r:id="rId5" imgW="3540134" imgH="3704905" progId="Prism7.Document">
                    <p:embed/>
                  </p:oleObj>
                </mc:Choice>
                <mc:Fallback>
                  <p:oleObj name="Prism 7" r:id="rId5" imgW="3540134" imgH="3704905" progId="Prism7.Document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48000" y="157163"/>
                          <a:ext cx="2438400" cy="26558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15145578"/>
                </p:ext>
              </p:extLst>
            </p:nvPr>
          </p:nvGraphicFramePr>
          <p:xfrm>
            <a:off x="5715000" y="152400"/>
            <a:ext cx="2433638" cy="2667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" name="Prism 7" r:id="rId7" imgW="3494397" imgH="3704905" progId="Prism7.Document">
                    <p:embed/>
                  </p:oleObj>
                </mc:Choice>
                <mc:Fallback>
                  <p:oleObj name="Prism 7" r:id="rId7" imgW="3494397" imgH="3704905" progId="Prism7.Document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15000" y="152400"/>
                          <a:ext cx="2433638" cy="2667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1311460"/>
                </p:ext>
              </p:extLst>
            </p:nvPr>
          </p:nvGraphicFramePr>
          <p:xfrm>
            <a:off x="304800" y="3124200"/>
            <a:ext cx="2590800" cy="2743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0" name="Prism 7" r:id="rId9" imgW="3457663" imgH="3704905" progId="Prism7.Document">
                    <p:embed/>
                  </p:oleObj>
                </mc:Choice>
                <mc:Fallback>
                  <p:oleObj name="Prism 7" r:id="rId9" imgW="3457663" imgH="3704905" progId="Prism7.Document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4800" y="3124200"/>
                          <a:ext cx="2590800" cy="2743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51853276"/>
                </p:ext>
              </p:extLst>
            </p:nvPr>
          </p:nvGraphicFramePr>
          <p:xfrm>
            <a:off x="3048000" y="3124200"/>
            <a:ext cx="2438400" cy="2743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1" name="Prism 7" r:id="rId11" imgW="3457663" imgH="3704905" progId="Prism7.Document">
                    <p:embed/>
                  </p:oleObj>
                </mc:Choice>
                <mc:Fallback>
                  <p:oleObj name="Prism 7" r:id="rId11" imgW="3457663" imgH="3704905" progId="Prism7.Document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48000" y="3124200"/>
                          <a:ext cx="2438400" cy="2743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79403480"/>
                </p:ext>
              </p:extLst>
            </p:nvPr>
          </p:nvGraphicFramePr>
          <p:xfrm>
            <a:off x="5715000" y="3124200"/>
            <a:ext cx="2438400" cy="2743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2" name="Prism 7" r:id="rId13" imgW="3375552" imgH="3704905" progId="Prism7.Document">
                    <p:embed/>
                  </p:oleObj>
                </mc:Choice>
                <mc:Fallback>
                  <p:oleObj name="Prism 7" r:id="rId13" imgW="3375552" imgH="3704905" progId="Prism7.Document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15000" y="3124200"/>
                          <a:ext cx="2438400" cy="2743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618448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33400" y="381000"/>
            <a:ext cx="8229600" cy="5791200"/>
            <a:chOff x="457200" y="152400"/>
            <a:chExt cx="8229600" cy="5791200"/>
          </a:xfrm>
        </p:grpSpPr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95373274"/>
                </p:ext>
              </p:extLst>
            </p:nvPr>
          </p:nvGraphicFramePr>
          <p:xfrm>
            <a:off x="457200" y="152400"/>
            <a:ext cx="2438400" cy="26765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57" name="Prism 7" r:id="rId3" imgW="3375552" imgH="3704905" progId="Prism7.Document">
                    <p:embed/>
                  </p:oleObj>
                </mc:Choice>
                <mc:Fallback>
                  <p:oleObj name="Prism 7" r:id="rId3" imgW="3375552" imgH="3704905" progId="Prism7.Document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457200" y="152400"/>
                          <a:ext cx="2438400" cy="26765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12984627"/>
                </p:ext>
              </p:extLst>
            </p:nvPr>
          </p:nvGraphicFramePr>
          <p:xfrm>
            <a:off x="3429000" y="158750"/>
            <a:ext cx="2438400" cy="2654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58" name="Prism 7" r:id="rId5" imgW="3457663" imgH="3704905" progId="Prism7.Document">
                    <p:embed/>
                  </p:oleObj>
                </mc:Choice>
                <mc:Fallback>
                  <p:oleObj name="Prism 7" r:id="rId5" imgW="3457663" imgH="3704905" progId="Prism7.Document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29000" y="158750"/>
                          <a:ext cx="2438400" cy="26543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30899911"/>
                </p:ext>
              </p:extLst>
            </p:nvPr>
          </p:nvGraphicFramePr>
          <p:xfrm>
            <a:off x="6248400" y="157163"/>
            <a:ext cx="2438400" cy="26558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59" name="Prism 7" r:id="rId7" imgW="3375552" imgH="3704905" progId="Prism7.Document">
                    <p:embed/>
                  </p:oleObj>
                </mc:Choice>
                <mc:Fallback>
                  <p:oleObj name="Prism 7" r:id="rId7" imgW="3375552" imgH="3704905" progId="Prism7.Document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48400" y="157163"/>
                          <a:ext cx="2438400" cy="26558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11749713"/>
                </p:ext>
              </p:extLst>
            </p:nvPr>
          </p:nvGraphicFramePr>
          <p:xfrm>
            <a:off x="457200" y="3182938"/>
            <a:ext cx="2438400" cy="27606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60" name="Prism 7" r:id="rId9" imgW="3375552" imgH="3704905" progId="Prism7.Document">
                    <p:embed/>
                  </p:oleObj>
                </mc:Choice>
                <mc:Fallback>
                  <p:oleObj name="Prism 7" r:id="rId9" imgW="3375552" imgH="3704905" progId="Prism7.Document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7200" y="3182938"/>
                          <a:ext cx="2438400" cy="27606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92403203"/>
                </p:ext>
              </p:extLst>
            </p:nvPr>
          </p:nvGraphicFramePr>
          <p:xfrm>
            <a:off x="3419475" y="3205163"/>
            <a:ext cx="2447925" cy="27320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61" name="Prism 7" r:id="rId11" imgW="3494397" imgH="3704905" progId="Prism7.Document">
                    <p:embed/>
                  </p:oleObj>
                </mc:Choice>
                <mc:Fallback>
                  <p:oleObj name="Prism 7" r:id="rId11" imgW="3494397" imgH="3704905" progId="Prism7.Document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19475" y="3205163"/>
                          <a:ext cx="2447925" cy="27320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56188667"/>
                </p:ext>
              </p:extLst>
            </p:nvPr>
          </p:nvGraphicFramePr>
          <p:xfrm>
            <a:off x="6248400" y="3205163"/>
            <a:ext cx="2438400" cy="27241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62" name="Prism 7" r:id="rId13" imgW="3494397" imgH="3704905" progId="Prism7.Document">
                    <p:embed/>
                  </p:oleObj>
                </mc:Choice>
                <mc:Fallback>
                  <p:oleObj name="Prism 7" r:id="rId13" imgW="3494397" imgH="3704905" progId="Prism7.Document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48400" y="3205163"/>
                          <a:ext cx="2438400" cy="27241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4188462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609600" y="1301750"/>
            <a:ext cx="7772400" cy="2836863"/>
            <a:chOff x="609600" y="1301750"/>
            <a:chExt cx="7772400" cy="2836863"/>
          </a:xfrm>
        </p:grpSpPr>
        <p:graphicFrame>
          <p:nvGraphicFramePr>
            <p:cNvPr id="2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8109236"/>
                </p:ext>
              </p:extLst>
            </p:nvPr>
          </p:nvGraphicFramePr>
          <p:xfrm>
            <a:off x="609600" y="1301750"/>
            <a:ext cx="2362200" cy="28209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56" name="Prism 7" r:id="rId3" imgW="3375552" imgH="3704905" progId="Prism7.Document">
                    <p:embed/>
                  </p:oleObj>
                </mc:Choice>
                <mc:Fallback>
                  <p:oleObj name="Prism 7" r:id="rId3" imgW="3375552" imgH="3704905" progId="Prism7.Document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09600" y="1301750"/>
                          <a:ext cx="2362200" cy="28209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79013463"/>
                </p:ext>
              </p:extLst>
            </p:nvPr>
          </p:nvGraphicFramePr>
          <p:xfrm>
            <a:off x="3352800" y="1301750"/>
            <a:ext cx="2362200" cy="28368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57" name="Prism 7" r:id="rId5" imgW="3494397" imgH="3704905" progId="Prism7.Document">
                    <p:embed/>
                  </p:oleObj>
                </mc:Choice>
                <mc:Fallback>
                  <p:oleObj name="Prism 7" r:id="rId5" imgW="3494397" imgH="3704905" progId="Prism7.Document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52800" y="1301750"/>
                          <a:ext cx="2362200" cy="28368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98316236"/>
                </p:ext>
              </p:extLst>
            </p:nvPr>
          </p:nvGraphicFramePr>
          <p:xfrm>
            <a:off x="6019800" y="1301750"/>
            <a:ext cx="2362200" cy="28051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58" name="Prism 7" r:id="rId7" imgW="3375552" imgH="3704905" progId="Prism7.Document">
                    <p:embed/>
                  </p:oleObj>
                </mc:Choice>
                <mc:Fallback>
                  <p:oleObj name="Prism 7" r:id="rId7" imgW="3375552" imgH="3704905" progId="Prism7.Document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019800" y="1301750"/>
                          <a:ext cx="2362200" cy="28051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975526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Office Theme</vt:lpstr>
      <vt:lpstr>GraphPad Prism 7 Project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Muhammad Rashid</dc:creator>
  <cp:lastModifiedBy>VVBD</cp:lastModifiedBy>
  <cp:revision>13</cp:revision>
  <dcterms:created xsi:type="dcterms:W3CDTF">2006-08-16T00:00:00Z</dcterms:created>
  <dcterms:modified xsi:type="dcterms:W3CDTF">2019-04-26T02:46:49Z</dcterms:modified>
</cp:coreProperties>
</file>